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69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5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969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44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0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648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563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71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33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3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4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7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1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1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39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1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2B5227-63BD-45B1-92EE-11DE3E9D87C4}" type="datetimeFigureOut">
              <a:rPr lang="en-US" smtClean="0"/>
              <a:t>08/12/2019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89F066-371C-48E0-B9B4-FF1BDB738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0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00718"/>
          </a:xfrm>
        </p:spPr>
        <p:txBody>
          <a:bodyPr/>
          <a:lstStyle/>
          <a:p>
            <a:r>
              <a:rPr lang="en-US" dirty="0" smtClean="0"/>
              <a:t>FRQ Command </a:t>
            </a:r>
            <a:br>
              <a:rPr lang="en-US" dirty="0" smtClean="0"/>
            </a:br>
            <a:r>
              <a:rPr lang="en-US" dirty="0" smtClean="0"/>
              <a:t>Word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6026" y="3529013"/>
            <a:ext cx="7400924" cy="1928812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Using a chart, complete notes in your journal for the following command words: define, identify, compare, describe</a:t>
            </a:r>
            <a:r>
              <a:rPr lang="en-US" sz="2600" dirty="0"/>
              <a:t> </a:t>
            </a:r>
            <a:r>
              <a:rPr lang="en-US" sz="2600" dirty="0" smtClean="0"/>
              <a:t>&amp; explain.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Be sure to create a column to define the word as well as outline the expectations in writing.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0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6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22" y="253219"/>
            <a:ext cx="11058378" cy="1437470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   </a:t>
            </a:r>
            <a:r>
              <a:rPr lang="en-US" b="1" i="1" u="sng" dirty="0" smtClean="0"/>
              <a:t>REMEMBER</a:t>
            </a:r>
            <a:r>
              <a:rPr lang="en-US" dirty="0" smtClean="0"/>
              <a:t>: </a:t>
            </a:r>
            <a:r>
              <a:rPr lang="en-US" sz="2800" dirty="0" smtClean="0"/>
              <a:t>You MUST write FRQ’s in complete</a:t>
            </a:r>
            <a:r>
              <a:rPr lang="en-US" sz="2800" dirty="0"/>
              <a:t> </a:t>
            </a:r>
            <a:r>
              <a:rPr lang="en-US" sz="2800" u="sng" dirty="0" smtClean="0"/>
              <a:t>sentences</a:t>
            </a:r>
            <a:r>
              <a:rPr lang="en-US" sz="2800" dirty="0" smtClean="0"/>
              <a:t> &amp; in </a:t>
            </a:r>
            <a:r>
              <a:rPr lang="en-US" sz="2800" i="1" u="sng" dirty="0" smtClean="0"/>
              <a:t>ink</a:t>
            </a:r>
            <a:r>
              <a:rPr lang="en-US" sz="2800" dirty="0" smtClean="0"/>
              <a:t> - </a:t>
            </a:r>
            <a:r>
              <a:rPr lang="en-US" sz="2800" b="1" dirty="0" smtClean="0">
                <a:solidFill>
                  <a:srgbClr val="0070C0"/>
                </a:solidFill>
              </a:rPr>
              <a:t>BLUE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o</a:t>
            </a:r>
            <a:r>
              <a:rPr lang="en-US" sz="2800" b="1" dirty="0" smtClean="0"/>
              <a:t>r BLACK!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690690"/>
            <a:ext cx="11315700" cy="5005532"/>
          </a:xfrm>
          <a:ln w="7620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dirty="0"/>
              <a:t>Below are the KEY </a:t>
            </a:r>
            <a:r>
              <a:rPr lang="en-US" dirty="0" smtClean="0"/>
              <a:t>COMMAND WORDS in </a:t>
            </a:r>
            <a:r>
              <a:rPr lang="en-US" dirty="0"/>
              <a:t>your FRQ and the meanings of each as </a:t>
            </a:r>
            <a:r>
              <a:rPr lang="en-US" dirty="0" smtClean="0"/>
              <a:t>you answer </a:t>
            </a:r>
            <a:r>
              <a:rPr lang="en-US" dirty="0"/>
              <a:t>the free-response </a:t>
            </a:r>
            <a:r>
              <a:rPr lang="en-US" dirty="0" smtClean="0"/>
              <a:t>questions (FRQ’S).</a:t>
            </a:r>
            <a:endParaRPr lang="en-US" dirty="0"/>
          </a:p>
          <a:p>
            <a:pPr lvl="1"/>
            <a:r>
              <a:rPr lang="en-US" b="1" dirty="0"/>
              <a:t>Compare</a:t>
            </a:r>
            <a:r>
              <a:rPr lang="en-US" dirty="0"/>
              <a:t> – provide a description of similarities and/or differences. </a:t>
            </a:r>
          </a:p>
          <a:p>
            <a:pPr lvl="2"/>
            <a:r>
              <a:rPr lang="en-US" i="1" dirty="0"/>
              <a:t>This should be a longer explanation. You should not be able to answer this question with only one sentence. </a:t>
            </a:r>
            <a:endParaRPr lang="en-US" dirty="0"/>
          </a:p>
          <a:p>
            <a:pPr lvl="1"/>
            <a:r>
              <a:rPr lang="en-US" b="1" dirty="0"/>
              <a:t>Define</a:t>
            </a:r>
            <a:r>
              <a:rPr lang="en-US" dirty="0"/>
              <a:t> – provide a specific meaning for a word or concept.</a:t>
            </a:r>
          </a:p>
          <a:p>
            <a:pPr lvl="2"/>
            <a:r>
              <a:rPr lang="en-US" i="1" dirty="0"/>
              <a:t>This could be a sentence or two.</a:t>
            </a:r>
            <a:endParaRPr lang="en-US" dirty="0"/>
          </a:p>
          <a:p>
            <a:pPr lvl="1"/>
            <a:r>
              <a:rPr lang="en-US" b="1" dirty="0"/>
              <a:t>Describe</a:t>
            </a:r>
            <a:r>
              <a:rPr lang="en-US" dirty="0"/>
              <a:t> – provide the relevant characteristics of a specific topic.</a:t>
            </a:r>
          </a:p>
          <a:p>
            <a:pPr lvl="2"/>
            <a:r>
              <a:rPr lang="en-US" i="1" dirty="0"/>
              <a:t>This should be a longer explanation. You should not be able to answer this question with only one sentence. </a:t>
            </a:r>
            <a:endParaRPr lang="en-US" dirty="0"/>
          </a:p>
          <a:p>
            <a:pPr lvl="1"/>
            <a:r>
              <a:rPr lang="en-US" b="1" dirty="0"/>
              <a:t>Explain </a:t>
            </a:r>
            <a:endParaRPr lang="en-US" dirty="0"/>
          </a:p>
          <a:p>
            <a:pPr lvl="2"/>
            <a:r>
              <a:rPr lang="en-US" i="1" dirty="0"/>
              <a:t>This should be a longer explanation. You should not be able to answer this question with only one sentence. </a:t>
            </a:r>
            <a:endParaRPr lang="en-US" dirty="0"/>
          </a:p>
          <a:p>
            <a:pPr lvl="1"/>
            <a:r>
              <a:rPr lang="en-US" b="1" dirty="0"/>
              <a:t>Identify</a:t>
            </a:r>
            <a:r>
              <a:rPr lang="en-US" dirty="0"/>
              <a:t> – Indicate or provide information about a specified topic, without elaboration or explanation</a:t>
            </a:r>
          </a:p>
          <a:p>
            <a:pPr lvl="2"/>
            <a:r>
              <a:rPr lang="en-US" i="1" dirty="0"/>
              <a:t>This could be a sentence or two.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9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763" y="0"/>
            <a:ext cx="4499056" cy="68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60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697</TotalTime>
  <Words>215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FRQ Command  Word Notes</vt:lpstr>
      <vt:lpstr>PowerPoint Presentation</vt:lpstr>
      <vt:lpstr>    REMEMBER: You MUST write FRQ’s in complete sentences &amp; in ink - BLUE or BLACK!</vt:lpstr>
      <vt:lpstr>PowerPoint Presentation</vt:lpstr>
    </vt:vector>
  </TitlesOfParts>
  <Company>CCPS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 Canipe</dc:creator>
  <cp:lastModifiedBy>Kester, Alissa A.</cp:lastModifiedBy>
  <cp:revision>15</cp:revision>
  <dcterms:created xsi:type="dcterms:W3CDTF">2019-07-28T14:30:59Z</dcterms:created>
  <dcterms:modified xsi:type="dcterms:W3CDTF">2019-08-12T18:04:17Z</dcterms:modified>
</cp:coreProperties>
</file>