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94338-9089-4D0F-A60F-EEFA905A4F8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A419B-E9EA-449E-82BF-AFCAAD3B9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3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Distance decay, we have more knowledge and</a:t>
            </a:r>
            <a:r>
              <a:rPr lang="en-US" baseline="0" dirty="0" smtClean="0"/>
              <a:t> interaction with places closer to 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A419B-E9EA-449E-82BF-AFCAAD3B9E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7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do people migrate?</a:t>
            </a:r>
            <a:br>
              <a:rPr lang="en-US" dirty="0" smtClean="0"/>
            </a:br>
            <a:r>
              <a:rPr lang="en-US" dirty="0" smtClean="0"/>
              <a:t>Models of Migration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Gravity Model </a:t>
            </a:r>
          </a:p>
          <a:p>
            <a:pPr algn="ctr"/>
            <a:r>
              <a:rPr lang="en-US" dirty="0" smtClean="0"/>
              <a:t>Lee’s </a:t>
            </a:r>
            <a:r>
              <a:rPr lang="en-US" dirty="0"/>
              <a:t>model </a:t>
            </a:r>
          </a:p>
          <a:p>
            <a:pPr algn="ctr"/>
            <a:r>
              <a:rPr lang="en-US" dirty="0" smtClean="0"/>
              <a:t>Stepped migration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0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984" y="140677"/>
            <a:ext cx="9605473" cy="1055078"/>
          </a:xfrm>
        </p:spPr>
        <p:txBody>
          <a:bodyPr/>
          <a:lstStyle/>
          <a:p>
            <a:pPr algn="ctr"/>
            <a:r>
              <a:rPr lang="en-US" dirty="0" smtClean="0"/>
              <a:t>Gravity 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14480" y="1230924"/>
            <a:ext cx="7127630" cy="5345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4737" y="1406769"/>
            <a:ext cx="34231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US" sz="3200" dirty="0" smtClean="0"/>
              <a:t>Larger places attract more migrants. 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US" sz="3200" dirty="0" smtClean="0"/>
              <a:t>Closer </a:t>
            </a:r>
            <a:r>
              <a:rPr lang="en-US" sz="3200" dirty="0"/>
              <a:t>places attract more migrants than more distant places. </a:t>
            </a:r>
            <a:endParaRPr lang="en-US" sz="3200" dirty="0" smtClean="0"/>
          </a:p>
          <a:p>
            <a:pPr algn="ctr">
              <a:defRPr/>
            </a:pPr>
            <a:r>
              <a:rPr lang="en-US" sz="3200" dirty="0" smtClean="0"/>
              <a:t>WHY?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234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Lee suggests there are 4 classes of factors that influence decision-making: </a:t>
            </a:r>
            <a:endParaRPr lang="en-US" dirty="0"/>
          </a:p>
        </p:txBody>
      </p:sp>
      <p:pic>
        <p:nvPicPr>
          <p:cNvPr id="5" name="Content Placeholder 4" descr="1hv bevolking - Lesmateriaal - Wikiwij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03" y="117416"/>
            <a:ext cx="5548845" cy="367610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7255" y="2335984"/>
            <a:ext cx="3856037" cy="354171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Those associated with the place of origin, ex: A severe winter causing a great loss of animal herds leaving people to flee the countryside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Those associated with the place of destination (pull factors)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Intervening obstacles that lie between the places of origin and destination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 variety of personal factors that moderate 1, 2, &amp; 3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125" y="3237470"/>
            <a:ext cx="4641290" cy="34846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8476734" y="1309815"/>
            <a:ext cx="155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DESTINATION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2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3655"/>
          </a:xfrm>
        </p:spPr>
        <p:txBody>
          <a:bodyPr/>
          <a:lstStyle/>
          <a:p>
            <a:pPr algn="ctr"/>
            <a:r>
              <a:rPr lang="en-US" dirty="0" smtClean="0"/>
              <a:t>Stepped migration/stepwise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5308" y="1572018"/>
            <a:ext cx="7292600" cy="4861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2821" y="2100648"/>
            <a:ext cx="2628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Migrant moves up the urban hierarchy through a series of steps – from the small rural village, to a town, then later on to a larger urban settlement.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26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44</TotalTime>
  <Words>153</Words>
  <Application>Microsoft Office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Trebuchet MS</vt:lpstr>
      <vt:lpstr>Tw Cen MT</vt:lpstr>
      <vt:lpstr>Circuit</vt:lpstr>
      <vt:lpstr>Why do people migrate? Models of Migration</vt:lpstr>
      <vt:lpstr>Gravity model</vt:lpstr>
      <vt:lpstr>Lee suggests there are 4 classes of factors that influence decision-making: </vt:lpstr>
      <vt:lpstr>Stepped migration/stepwise</vt:lpstr>
    </vt:vector>
  </TitlesOfParts>
  <Company>Duval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people migrate? Models of Migration</dc:title>
  <dc:creator>Kester, Alissa A.</dc:creator>
  <cp:lastModifiedBy>Kester, Alissa A.</cp:lastModifiedBy>
  <cp:revision>5</cp:revision>
  <dcterms:created xsi:type="dcterms:W3CDTF">2019-10-21T13:48:19Z</dcterms:created>
  <dcterms:modified xsi:type="dcterms:W3CDTF">2019-10-21T14:32:29Z</dcterms:modified>
</cp:coreProperties>
</file>