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75" r:id="rId15"/>
    <p:sldId id="273" r:id="rId16"/>
    <p:sldId id="267" r:id="rId17"/>
    <p:sldId id="270" r:id="rId18"/>
    <p:sldId id="272" r:id="rId19"/>
    <p:sldId id="271" r:id="rId20"/>
    <p:sldId id="274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12/07/2015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www.thomasbus.com/_img/dealers/map.gif&amp;imgrefurl=http://www.thomasbus.com/dealers/&amp;usg=__xSYVls5_1FEsI3kdU8-W907mhms=&amp;h=412&amp;w=447&amp;sz=14&amp;hl=en&amp;start=16&amp;itbs=1&amp;tbnid=ojNc_hYMXqS3ZM:&amp;tbnh=117&amp;tbnw=127&amp;prev=/images?q%3Dmap%2Bof%2Bus%2Band%2Bcanada%26hl%3Den%26gbv%3D2%26tbs%3Disch: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Name that boundary (dispute)!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2222287"/>
            <a:ext cx="11273051" cy="4635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RULES:</a:t>
            </a:r>
          </a:p>
          <a:p>
            <a:r>
              <a:rPr lang="en-US" sz="2800" dirty="0" smtClean="0"/>
              <a:t>You will have 60 seconds to consult with your group, discuss and record your response on the white board. </a:t>
            </a:r>
          </a:p>
          <a:p>
            <a:r>
              <a:rPr lang="en-US" sz="2800" dirty="0" smtClean="0"/>
              <a:t>If the buzzer sounds before your board is up, you will not get credit for the point. </a:t>
            </a:r>
          </a:p>
          <a:p>
            <a:r>
              <a:rPr lang="en-US" sz="2800" dirty="0" smtClean="0"/>
              <a:t>All correct answers will be awarded for each round – not the first board up. </a:t>
            </a:r>
          </a:p>
          <a:p>
            <a:r>
              <a:rPr lang="en-US" sz="2800" dirty="0" smtClean="0"/>
              <a:t>Keep track of your own points on the group’s white board.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14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4916" y="5412068"/>
            <a:ext cx="6402168" cy="823739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ANTECEDENT BOUNDARY</a:t>
            </a:r>
            <a:endParaRPr lang="en-US" sz="4000" dirty="0"/>
          </a:p>
        </p:txBody>
      </p:sp>
      <p:pic>
        <p:nvPicPr>
          <p:cNvPr id="4" name="Picture 5" descr="http://i178.photobucket.com/albums/w269/joshmend/snapper118320821898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187" y="244479"/>
            <a:ext cx="10293627" cy="43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09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7468" y="5499787"/>
            <a:ext cx="9171126" cy="772223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ALLOCATIONAL BOUNDARY DISPUTE</a:t>
            </a:r>
            <a:endParaRPr lang="en-US" sz="4000" dirty="0"/>
          </a:p>
        </p:txBody>
      </p:sp>
      <p:pic>
        <p:nvPicPr>
          <p:cNvPr id="1026" name="Picture 2" descr="https://lh6.googleusercontent.com/7F8yI8QYLPOvKUnn7S-IVFDy-9UMSFkfoanKvPeoog9uYfgjNTBba3fs09VoNzBsLj1xmjYbPzrqN5zPz7TMkyk5d8vV_6tu1o7bA7xCr_PHSmYAKyo9q-2o8e4bNYSmy19ncZ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436" y="221284"/>
            <a:ext cx="5271190" cy="467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5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6658" y="5435393"/>
            <a:ext cx="6878686" cy="859570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SUPERIMPOSED BOUNDARY </a:t>
            </a:r>
            <a:endParaRPr lang="en-US" sz="4000" dirty="0"/>
          </a:p>
        </p:txBody>
      </p:sp>
      <p:pic>
        <p:nvPicPr>
          <p:cNvPr id="4" name="Picture 2" descr="http://exploringafrica.matrix.msu.edu/images/colonialism19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88" y="159253"/>
            <a:ext cx="6255026" cy="469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96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442" y="3319668"/>
            <a:ext cx="11774558" cy="1490871"/>
          </a:xfrm>
        </p:spPr>
        <p:txBody>
          <a:bodyPr/>
          <a:lstStyle/>
          <a:p>
            <a:r>
              <a:rPr lang="en-US" dirty="0" smtClean="0"/>
              <a:t>Examples: Immigration or trading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8697" y="5461151"/>
            <a:ext cx="8694607" cy="720708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OPERATIONAL BOUNDARY DISPUTE </a:t>
            </a:r>
            <a:endParaRPr lang="en-US" sz="4000" dirty="0"/>
          </a:p>
        </p:txBody>
      </p:sp>
      <p:pic>
        <p:nvPicPr>
          <p:cNvPr id="5122" name="Picture 2" descr="https://lh6.googleusercontent.com/dib1SvBTdK-B3YJitn7jdZ5yIh1dFKaKuHOBO9LJ0amqRWC7Qe2L-dHC2DfrSHMONOqaWzwtvUMDpMcKFgYdnT7HQRL-kTY1tsX0xqlPSeZq7KVzhtrzhLUfULWIS3-j6PtUVj0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58" y="60645"/>
            <a:ext cx="6006686" cy="40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2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step to establishing a boundary includes </a:t>
            </a:r>
            <a:r>
              <a:rPr lang="en-US" dirty="0" smtClean="0"/>
              <a:t>legally describing and negotiating the location of the boundary.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5841" y="5345241"/>
            <a:ext cx="1920320" cy="772223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DEFINE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630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step to establishing a boundary includes </a:t>
            </a:r>
            <a:r>
              <a:rPr lang="en-US" dirty="0" smtClean="0"/>
              <a:t>drawing the boundary onto a map.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8567" y="5332363"/>
            <a:ext cx="2074867" cy="669192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DELIMIT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8000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1860" y="5476772"/>
            <a:ext cx="6208985" cy="729253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SUBSEQUENT BOUNDARY </a:t>
            </a:r>
            <a:endParaRPr lang="en-US" sz="4000" dirty="0"/>
          </a:p>
        </p:txBody>
      </p:sp>
      <p:pic>
        <p:nvPicPr>
          <p:cNvPr id="4" name="Picture 7" descr="http://t0.gstatic.com/images?q=tbn:ojNc_hYMXqS3ZM:http://www.thomasbus.com/_img/dealers/map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618" y="290324"/>
            <a:ext cx="4767470" cy="439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nk 8"/>
          <p:cNvPicPr>
            <a:picLocks noRot="1" noChangeAspect="1" noEditPoints="1"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353" y="1186769"/>
            <a:ext cx="3222698" cy="195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962" y="2776671"/>
            <a:ext cx="2152075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564" y="1309999"/>
            <a:ext cx="6051585" cy="3381270"/>
          </a:xfrm>
        </p:spPr>
        <p:txBody>
          <a:bodyPr/>
          <a:lstStyle/>
          <a:p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Border was drawn wrong on a 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2587" y="5512667"/>
            <a:ext cx="8437030" cy="720708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LOCATIONAL BOUNDARY DISPUTE</a:t>
            </a:r>
            <a:endParaRPr lang="en-US" sz="4000" dirty="0"/>
          </a:p>
        </p:txBody>
      </p:sp>
      <p:pic>
        <p:nvPicPr>
          <p:cNvPr id="6146" name="Picture 2" descr="https://lh6.googleusercontent.com/0_4wF0B9vbW-6CQ4VUGU7d7S4ilfln9eSc0w9m8hnjh56IKYLyxj6XDNSCkA259ueOnKDiUt-A1oJbo5whqc6FoT8rAoSM47ijyxYpvYlnldn7sZspCxTEphPaoAwGQBjgLEjh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149" y="720421"/>
            <a:ext cx="5358538" cy="375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70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step to establishing a boundary includes creating a visible boundary such as a fence, wall or sign.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5305" y="5370998"/>
            <a:ext cx="3401391" cy="682071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DEMARCATE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135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2410" y="5435392"/>
            <a:ext cx="8527182" cy="888133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DEFINITIONAL BOUNDARY DISPUTE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580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step to establishing a boundary includes creating a visible boundary such as a fence, wall or sign.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5305" y="5370998"/>
            <a:ext cx="3401391" cy="682071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DEMARCATE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10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step to establishing a boundary includes </a:t>
            </a:r>
            <a:r>
              <a:rPr lang="en-US" dirty="0" smtClean="0"/>
              <a:t>enforcing the boundary that has been created, usually by the government.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2804" y="5242210"/>
            <a:ext cx="3826393" cy="785102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ADMINISTRATE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35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type of boundary dispute occurs when states do not agree </a:t>
            </a:r>
            <a:r>
              <a:rPr lang="en-US" dirty="0" smtClean="0"/>
              <a:t>on the ownership of a border, usually along mutual borders.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08" y="5267968"/>
            <a:ext cx="11895786" cy="952528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TERRITORIAL/LOCATIONAL </a:t>
            </a:r>
            <a:r>
              <a:rPr lang="en-US" sz="4000" dirty="0" smtClean="0"/>
              <a:t>BOUNDARY DISPUTES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302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step to establishing a boundary includes </a:t>
            </a:r>
            <a:r>
              <a:rPr lang="en-US" dirty="0" smtClean="0"/>
              <a:t>drawing the boundary onto a map.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8567" y="5332363"/>
            <a:ext cx="2074867" cy="669192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DELIMIT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89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step to establishing a boundary includes </a:t>
            </a:r>
            <a:r>
              <a:rPr lang="en-US" dirty="0" smtClean="0"/>
              <a:t>enforcing the boundary that has been created, usually by the government.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2804" y="5242210"/>
            <a:ext cx="3826393" cy="785102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ADMINISTRATE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231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step to establishing a boundary includes </a:t>
            </a:r>
            <a:r>
              <a:rPr lang="en-US" dirty="0" smtClean="0"/>
              <a:t>legally describing and negotiating the location of the boundary.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5841" y="5345241"/>
            <a:ext cx="1920320" cy="772223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DEFINE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849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type of boundary dispute occurs when states do not agree on where the boundary is actually located.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6500" y="5486908"/>
            <a:ext cx="8759002" cy="733587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DEFINITIONAL BOUNDARY DISPUTES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525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type of boundary dispute occurs when states do not agree </a:t>
            </a:r>
            <a:r>
              <a:rPr lang="en-US" dirty="0" smtClean="0"/>
              <a:t>on the ownership of a border, usually along mutual borders.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08" y="5267968"/>
            <a:ext cx="11895786" cy="952528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TERRITORIAL/LOCATIONAL </a:t>
            </a:r>
            <a:r>
              <a:rPr lang="en-US" sz="4000" dirty="0" smtClean="0"/>
              <a:t>BOUNDARY DISPUTES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045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type of boundary dispute occurs when </a:t>
            </a:r>
            <a:r>
              <a:rPr lang="en-US" dirty="0" smtClean="0"/>
              <a:t>states desire natural resources, such as mineral deposits, fertile farmland and water.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846" y="5396756"/>
            <a:ext cx="9364309" cy="772223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ALLOCATIONAL </a:t>
            </a:r>
            <a:r>
              <a:rPr lang="en-US" sz="4000" dirty="0" smtClean="0"/>
              <a:t>BOUNDARY </a:t>
            </a:r>
            <a:r>
              <a:rPr lang="en-US" sz="4000" dirty="0" smtClean="0"/>
              <a:t>DISPUTES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386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type of boundary dispute occurs when states do not agree on </a:t>
            </a:r>
            <a:r>
              <a:rPr lang="en-US" dirty="0" smtClean="0"/>
              <a:t>neighboring states cannot agree on policies that apply in a border area.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105" y="5358119"/>
            <a:ext cx="8887791" cy="772223"/>
          </a:xfrm>
          <a:effectLst/>
        </p:spPr>
        <p:txBody>
          <a:bodyPr>
            <a:noAutofit/>
          </a:bodyPr>
          <a:lstStyle/>
          <a:p>
            <a:r>
              <a:rPr lang="en-US" sz="4000" dirty="0" smtClean="0"/>
              <a:t>OPERATIONAL </a:t>
            </a:r>
            <a:r>
              <a:rPr lang="en-US" sz="4000" dirty="0" smtClean="0"/>
              <a:t>BOUNDARY DISPUTES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673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123</TotalTime>
  <Words>378</Words>
  <Application>Microsoft Office PowerPoint</Application>
  <PresentationFormat>Widescreen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Century Gothic</vt:lpstr>
      <vt:lpstr>Wingdings 2</vt:lpstr>
      <vt:lpstr>Quotable</vt:lpstr>
      <vt:lpstr>Name that boundary (dispute)!</vt:lpstr>
      <vt:lpstr>This step to establishing a boundary includes creating a visible boundary such as a fence, wall or sign. </vt:lpstr>
      <vt:lpstr>This step to establishing a boundary includes drawing the boundary onto a map. </vt:lpstr>
      <vt:lpstr>This step to establishing a boundary includes enforcing the boundary that has been created, usually by the government. </vt:lpstr>
      <vt:lpstr>This step to establishing a boundary includes legally describing and negotiating the location of the boundary. </vt:lpstr>
      <vt:lpstr>This type of boundary dispute occurs when states do not agree on where the boundary is actually located. </vt:lpstr>
      <vt:lpstr>This type of boundary dispute occurs when states do not agree on the ownership of a border, usually along mutual borders. </vt:lpstr>
      <vt:lpstr>This type of boundary dispute occurs when states desire natural resources, such as mineral deposits, fertile farmland and water. </vt:lpstr>
      <vt:lpstr>This type of boundary dispute occurs when states do not agree on neighboring states cannot agree on policies that apply in a border area. </vt:lpstr>
      <vt:lpstr>PowerPoint Presentation</vt:lpstr>
      <vt:lpstr>PowerPoint Presentation</vt:lpstr>
      <vt:lpstr>PowerPoint Presentation</vt:lpstr>
      <vt:lpstr>Examples: Immigration or trading</vt:lpstr>
      <vt:lpstr>This step to establishing a boundary includes legally describing and negotiating the location of the boundary. </vt:lpstr>
      <vt:lpstr>This step to establishing a boundary includes drawing the boundary onto a map. </vt:lpstr>
      <vt:lpstr>PowerPoint Presentation</vt:lpstr>
      <vt:lpstr>Example:  Border was drawn wrong on a map</vt:lpstr>
      <vt:lpstr>This step to establishing a boundary includes creating a visible boundary such as a fence, wall or sign. </vt:lpstr>
      <vt:lpstr>PowerPoint Presentation</vt:lpstr>
      <vt:lpstr>This step to establishing a boundary includes enforcing the boundary that has been created, usually by the government. </vt:lpstr>
      <vt:lpstr>This type of boundary dispute occurs when states do not agree on the ownership of a border, usually along mutual borders.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that boundary (dispute)!</dc:title>
  <dc:creator>Alissa Kester</dc:creator>
  <cp:lastModifiedBy>Kester, Alissa A.</cp:lastModifiedBy>
  <cp:revision>11</cp:revision>
  <dcterms:created xsi:type="dcterms:W3CDTF">2015-12-06T23:14:12Z</dcterms:created>
  <dcterms:modified xsi:type="dcterms:W3CDTF">2015-12-07T19:18:37Z</dcterms:modified>
</cp:coreProperties>
</file>