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handoutMasterIdLst>
    <p:handoutMasterId r:id="rId17"/>
  </p:handoutMasterIdLst>
  <p:sldIdLst>
    <p:sldId id="257" r:id="rId5"/>
    <p:sldId id="258" r:id="rId6"/>
    <p:sldId id="259" r:id="rId7"/>
    <p:sldId id="260" r:id="rId8"/>
    <p:sldId id="261" r:id="rId9"/>
    <p:sldId id="262" r:id="rId10"/>
    <p:sldId id="266" r:id="rId11"/>
    <p:sldId id="267" r:id="rId12"/>
    <p:sldId id="263"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0946C-D75E-639F-C5B6-EABD2CBA82D2}" v="61" dt="2019-11-05T12:38:24.770"/>
    <p1510:client id="{58A7FC48-89A5-49C2-9219-CAB298F4EF98}" v="5380" dt="2019-11-05T03:05:26.677"/>
    <p1510:client id="{C084A45A-10C8-573D-7C24-DCD6DC3F10AC}" v="5694" dt="2019-11-04T20:31:09.239"/>
    <p1510:client id="{C7362017-B136-32C7-D0AC-88CCB4984C6C}" v="32" dt="2019-10-30T13:19:01.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96" y="2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873B9F-50A0-4622-8B27-9EA7B86E7C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217B71-78E5-4F1B-8D85-573B8AAD3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6A5925-1F73-40BA-85C9-D3AC61ACF64E}" type="datetimeFigureOut">
              <a:rPr lang="en-US" smtClean="0"/>
              <a:t>12/02/2019</a:t>
            </a:fld>
            <a:endParaRPr lang="en-US"/>
          </a:p>
        </p:txBody>
      </p:sp>
      <p:sp>
        <p:nvSpPr>
          <p:cNvPr id="4" name="Footer Placeholder 3">
            <a:extLst>
              <a:ext uri="{FF2B5EF4-FFF2-40B4-BE49-F238E27FC236}">
                <a16:creationId xmlns:a16="http://schemas.microsoft.com/office/drawing/2014/main" id="{E2A5D993-102A-4921-A12E-E8E8D0285A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F94975-3B91-4B9C-9498-7DA766AE14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10B77D-D561-4A25-8C29-51CAB365AE4B}" type="slidenum">
              <a:rPr lang="en-US" smtClean="0"/>
              <a:t>‹#›</a:t>
            </a:fld>
            <a:endParaRPr lang="en-US"/>
          </a:p>
        </p:txBody>
      </p:sp>
    </p:spTree>
    <p:extLst>
      <p:ext uri="{BB962C8B-B14F-4D97-AF65-F5344CB8AC3E}">
        <p14:creationId xmlns:p14="http://schemas.microsoft.com/office/powerpoint/2010/main" val="293664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28DB0-09F6-4366-A211-0FA9A757C8BD}" type="datetimeFigureOut">
              <a:rPr lang="en-US" noProof="0" smtClean="0"/>
              <a:t>12/02/2019</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DCE8F5-1341-475C-BF40-2E24D91E8058}" type="slidenum">
              <a:rPr lang="en-US" noProof="0" smtClean="0"/>
              <a:t>‹#›</a:t>
            </a:fld>
            <a:endParaRPr lang="en-US" noProof="0"/>
          </a:p>
        </p:txBody>
      </p:sp>
    </p:spTree>
    <p:extLst>
      <p:ext uri="{BB962C8B-B14F-4D97-AF65-F5344CB8AC3E}">
        <p14:creationId xmlns:p14="http://schemas.microsoft.com/office/powerpoint/2010/main" val="90649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945AC3A-7D9B-423E-A2BF-B883C9B2D241}"/>
              </a:ext>
            </a:extLst>
          </p:cNvPr>
          <p:cNvPicPr>
            <a:picLocks/>
          </p:cNvPicPr>
          <p:nvPr userDrawn="1"/>
        </p:nvPicPr>
        <p:blipFill rotWithShape="1">
          <a:blip r:embed="rId2" cstate="screen">
            <a:duotone>
              <a:prstClr val="black"/>
              <a:schemeClr val="tx2">
                <a:tint val="45000"/>
                <a:satMod val="400000"/>
              </a:schemeClr>
            </a:duotone>
            <a:extLst>
              <a:ext uri="{28A0092B-C50C-407E-A947-70E740481C1C}">
                <a14:useLocalDpi xmlns:a14="http://schemas.microsoft.com/office/drawing/2010/main"/>
              </a:ext>
            </a:extLst>
          </a:blip>
          <a:srcRect b="-15"/>
          <a:stretch/>
        </p:blipFill>
        <p:spPr>
          <a:xfrm>
            <a:off x="7801452" y="1"/>
            <a:ext cx="4389120" cy="6675120"/>
          </a:xfrm>
          <a:prstGeom prst="rect">
            <a:avLst/>
          </a:prstGeom>
        </p:spPr>
      </p:pic>
      <p:sp>
        <p:nvSpPr>
          <p:cNvPr id="5" name="Rectangle 4">
            <a:extLst>
              <a:ext uri="{FF2B5EF4-FFF2-40B4-BE49-F238E27FC236}">
                <a16:creationId xmlns:a16="http://schemas.microsoft.com/office/drawing/2014/main" id="{C7524B29-B525-4E47-862B-FD57B403D539}"/>
              </a:ext>
            </a:extLst>
          </p:cNvPr>
          <p:cNvSpPr/>
          <p:nvPr userDrawn="1"/>
        </p:nvSpPr>
        <p:spPr>
          <a:xfrm>
            <a:off x="7804351" y="1"/>
            <a:ext cx="4386221" cy="667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a:extLst>
              <a:ext uri="{FF2B5EF4-FFF2-40B4-BE49-F238E27FC236}">
                <a16:creationId xmlns:a16="http://schemas.microsoft.com/office/drawing/2014/main" id="{140927D5-AE1A-4ABD-BD8F-2F78723FF0D6}"/>
              </a:ext>
            </a:extLst>
          </p:cNvPr>
          <p:cNvSpPr>
            <a:spLocks noGrp="1"/>
          </p:cNvSpPr>
          <p:nvPr>
            <p:ph type="pic" sz="quarter" idx="10" hasCustomPrompt="1"/>
          </p:nvPr>
        </p:nvSpPr>
        <p:spPr>
          <a:xfrm>
            <a:off x="-11284" y="1"/>
            <a:ext cx="7815636" cy="6677022"/>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a:t>Insert or Drag and Drop your Image</a:t>
            </a:r>
          </a:p>
        </p:txBody>
      </p:sp>
      <p:sp>
        <p:nvSpPr>
          <p:cNvPr id="11" name="Rectangle 10">
            <a:extLst>
              <a:ext uri="{FF2B5EF4-FFF2-40B4-BE49-F238E27FC236}">
                <a16:creationId xmlns:a16="http://schemas.microsoft.com/office/drawing/2014/main" id="{F94C333A-735B-44F8-99E4-E73D8172DE35}"/>
              </a:ext>
            </a:extLst>
          </p:cNvPr>
          <p:cNvSpPr/>
          <p:nvPr userDrawn="1"/>
        </p:nvSpPr>
        <p:spPr>
          <a:xfrm>
            <a:off x="-9856" y="6678000"/>
            <a:ext cx="9405316" cy="14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C69AA83-848B-4DFD-A644-A5D9CEFF95E3}"/>
              </a:ext>
            </a:extLst>
          </p:cNvPr>
          <p:cNvSpPr/>
          <p:nvPr userDrawn="1"/>
        </p:nvSpPr>
        <p:spPr>
          <a:xfrm>
            <a:off x="7804351" y="6678000"/>
            <a:ext cx="4224295" cy="144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36000" bIns="0" rtlCol="0" anchor="b"/>
          <a:lstStyle/>
          <a:p>
            <a:pPr algn="r"/>
            <a:endParaRPr lang="en-US" sz="1000" noProof="1">
              <a:latin typeface="Tw Cen MT" panose="020B0602020104020603" pitchFamily="34" charset="0"/>
            </a:endParaRPr>
          </a:p>
        </p:txBody>
      </p:sp>
      <p:sp>
        <p:nvSpPr>
          <p:cNvPr id="15" name="Slide Number Placeholder 5">
            <a:extLst>
              <a:ext uri="{FF2B5EF4-FFF2-40B4-BE49-F238E27FC236}">
                <a16:creationId xmlns:a16="http://schemas.microsoft.com/office/drawing/2014/main" id="{42880EF2-ACF9-4D66-99FF-99CB3F61BE99}"/>
              </a:ext>
            </a:extLst>
          </p:cNvPr>
          <p:cNvSpPr txBox="1">
            <a:spLocks/>
          </p:cNvSpPr>
          <p:nvPr userDrawn="1"/>
        </p:nvSpPr>
        <p:spPr>
          <a:xfrm>
            <a:off x="12030074" y="6678000"/>
            <a:ext cx="161925" cy="144000"/>
          </a:xfrm>
          <a:prstGeom prst="rect">
            <a:avLst/>
          </a:prstGeom>
          <a:solidFill>
            <a:schemeClr val="accent1"/>
          </a:solidFill>
        </p:spPr>
        <p:txBody>
          <a:bodyPr vert="horz" lIns="0" tIns="0" rIns="72000" bIns="0" rtlCol="0" anchor="ctr"/>
          <a:lstStyle>
            <a:defPPr>
              <a:defRPr lang="en-US"/>
            </a:defPPr>
            <a:lvl1pPr marL="0" algn="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 name="Title 1">
            <a:extLst>
              <a:ext uri="{FF2B5EF4-FFF2-40B4-BE49-F238E27FC236}">
                <a16:creationId xmlns:a16="http://schemas.microsoft.com/office/drawing/2014/main" id="{8487E03C-DE68-4CE8-A7F1-B9DD28846BC8}"/>
              </a:ext>
            </a:extLst>
          </p:cNvPr>
          <p:cNvSpPr>
            <a:spLocks noGrp="1"/>
          </p:cNvSpPr>
          <p:nvPr>
            <p:ph type="ctrTitle"/>
          </p:nvPr>
        </p:nvSpPr>
        <p:spPr>
          <a:xfrm>
            <a:off x="8073392" y="1962149"/>
            <a:ext cx="3759807" cy="1547813"/>
          </a:xfrm>
        </p:spPr>
        <p:txBody>
          <a:bodyPr anchor="b"/>
          <a:lstStyle>
            <a:lvl1pPr algn="l">
              <a:lnSpc>
                <a:spcPts val="4000"/>
              </a:lnSpc>
              <a:defRPr sz="4800" spc="-15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7EEE8855-FE55-4351-B21B-FE33CB8050C1}"/>
              </a:ext>
            </a:extLst>
          </p:cNvPr>
          <p:cNvSpPr>
            <a:spLocks noGrp="1"/>
          </p:cNvSpPr>
          <p:nvPr>
            <p:ph type="subTitle" idx="1"/>
          </p:nvPr>
        </p:nvSpPr>
        <p:spPr>
          <a:xfrm>
            <a:off x="8073391" y="3602038"/>
            <a:ext cx="3756943" cy="722312"/>
          </a:xfrm>
        </p:spPr>
        <p:txBody>
          <a:bodyPr/>
          <a:lstStyle>
            <a:lvl1pPr marL="0" indent="0" algn="l">
              <a:buNone/>
              <a:defRPr sz="1600" spc="-15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Graphic 11">
            <a:extLst>
              <a:ext uri="{FF2B5EF4-FFF2-40B4-BE49-F238E27FC236}">
                <a16:creationId xmlns:a16="http://schemas.microsoft.com/office/drawing/2014/main" id="{54BAE1D8-3DF8-48CA-92C4-2E2064E4A3C5}"/>
              </a:ext>
            </a:extLst>
          </p:cNvPr>
          <p:cNvSpPr/>
          <p:nvPr userDrawn="1"/>
        </p:nvSpPr>
        <p:spPr>
          <a:xfrm>
            <a:off x="8776606" y="3981146"/>
            <a:ext cx="3413965" cy="2695876"/>
          </a:xfrm>
          <a:custGeom>
            <a:avLst/>
            <a:gdLst>
              <a:gd name="connsiteX0" fmla="*/ 4121944 w 4124325"/>
              <a:gd name="connsiteY0" fmla="*/ 1555076 h 3257550"/>
              <a:gd name="connsiteX1" fmla="*/ 4118134 w 4124325"/>
              <a:gd name="connsiteY1" fmla="*/ 1533169 h 3257550"/>
              <a:gd name="connsiteX2" fmla="*/ 2782729 w 4124325"/>
              <a:gd name="connsiteY2" fmla="*/ 39649 h 3257550"/>
              <a:gd name="connsiteX3" fmla="*/ 2108359 w 4124325"/>
              <a:gd name="connsiteY3" fmla="*/ 2436139 h 3257550"/>
              <a:gd name="connsiteX4" fmla="*/ 1262539 w 4124325"/>
              <a:gd name="connsiteY4" fmla="*/ 1310284 h 3257550"/>
              <a:gd name="connsiteX5" fmla="*/ 717709 w 4124325"/>
              <a:gd name="connsiteY5" fmla="*/ 2358986 h 3257550"/>
              <a:gd name="connsiteX6" fmla="*/ 7144 w 4124325"/>
              <a:gd name="connsiteY6" fmla="*/ 3257194 h 3257550"/>
              <a:gd name="connsiteX7" fmla="*/ 4075271 w 4124325"/>
              <a:gd name="connsiteY7" fmla="*/ 3257194 h 3257550"/>
              <a:gd name="connsiteX8" fmla="*/ 4122896 w 4124325"/>
              <a:gd name="connsiteY8" fmla="*/ 3201949 h 3257550"/>
              <a:gd name="connsiteX9" fmla="*/ 4122896 w 4124325"/>
              <a:gd name="connsiteY9" fmla="*/ 1555076 h 3257550"/>
              <a:gd name="connsiteX0" fmla="*/ 4115752 w 4207192"/>
              <a:gd name="connsiteY0" fmla="*/ 3194805 h 3286245"/>
              <a:gd name="connsiteX1" fmla="*/ 4115752 w 4207192"/>
              <a:gd name="connsiteY1" fmla="*/ 1547932 h 3286245"/>
              <a:gd name="connsiteX2" fmla="*/ 4114800 w 4207192"/>
              <a:gd name="connsiteY2" fmla="*/ 1547932 h 3286245"/>
              <a:gd name="connsiteX3" fmla="*/ 4110990 w 4207192"/>
              <a:gd name="connsiteY3" fmla="*/ 1526025 h 3286245"/>
              <a:gd name="connsiteX4" fmla="*/ 2775585 w 4207192"/>
              <a:gd name="connsiteY4" fmla="*/ 32505 h 3286245"/>
              <a:gd name="connsiteX5" fmla="*/ 2101215 w 4207192"/>
              <a:gd name="connsiteY5" fmla="*/ 2428995 h 3286245"/>
              <a:gd name="connsiteX6" fmla="*/ 1255395 w 4207192"/>
              <a:gd name="connsiteY6" fmla="*/ 1303140 h 3286245"/>
              <a:gd name="connsiteX7" fmla="*/ 710565 w 4207192"/>
              <a:gd name="connsiteY7" fmla="*/ 2351842 h 3286245"/>
              <a:gd name="connsiteX8" fmla="*/ 0 w 4207192"/>
              <a:gd name="connsiteY8" fmla="*/ 3250050 h 3286245"/>
              <a:gd name="connsiteX9" fmla="*/ 4068127 w 4207192"/>
              <a:gd name="connsiteY9" fmla="*/ 3250050 h 3286245"/>
              <a:gd name="connsiteX10" fmla="*/ 4207192 w 4207192"/>
              <a:gd name="connsiteY10" fmla="*/ 3286245 h 3286245"/>
              <a:gd name="connsiteX0" fmla="*/ 4115752 w 4207192"/>
              <a:gd name="connsiteY0" fmla="*/ 3194805 h 3286245"/>
              <a:gd name="connsiteX1" fmla="*/ 4115752 w 4207192"/>
              <a:gd name="connsiteY1" fmla="*/ 1547932 h 3286245"/>
              <a:gd name="connsiteX2" fmla="*/ 4114800 w 4207192"/>
              <a:gd name="connsiteY2" fmla="*/ 1547932 h 3286245"/>
              <a:gd name="connsiteX3" fmla="*/ 4110990 w 4207192"/>
              <a:gd name="connsiteY3" fmla="*/ 1526025 h 3286245"/>
              <a:gd name="connsiteX4" fmla="*/ 2775585 w 4207192"/>
              <a:gd name="connsiteY4" fmla="*/ 32505 h 3286245"/>
              <a:gd name="connsiteX5" fmla="*/ 2101215 w 4207192"/>
              <a:gd name="connsiteY5" fmla="*/ 2428995 h 3286245"/>
              <a:gd name="connsiteX6" fmla="*/ 1255395 w 4207192"/>
              <a:gd name="connsiteY6" fmla="*/ 1303140 h 3286245"/>
              <a:gd name="connsiteX7" fmla="*/ 710565 w 4207192"/>
              <a:gd name="connsiteY7" fmla="*/ 2351842 h 3286245"/>
              <a:gd name="connsiteX8" fmla="*/ 0 w 4207192"/>
              <a:gd name="connsiteY8" fmla="*/ 3250050 h 3286245"/>
              <a:gd name="connsiteX9" fmla="*/ 4207192 w 4207192"/>
              <a:gd name="connsiteY9" fmla="*/ 3286245 h 3286245"/>
              <a:gd name="connsiteX0" fmla="*/ 4115752 w 4115752"/>
              <a:gd name="connsiteY0" fmla="*/ 3194805 h 3250050"/>
              <a:gd name="connsiteX1" fmla="*/ 4115752 w 4115752"/>
              <a:gd name="connsiteY1" fmla="*/ 1547932 h 3250050"/>
              <a:gd name="connsiteX2" fmla="*/ 4114800 w 4115752"/>
              <a:gd name="connsiteY2" fmla="*/ 1547932 h 3250050"/>
              <a:gd name="connsiteX3" fmla="*/ 4110990 w 4115752"/>
              <a:gd name="connsiteY3" fmla="*/ 1526025 h 3250050"/>
              <a:gd name="connsiteX4" fmla="*/ 2775585 w 4115752"/>
              <a:gd name="connsiteY4" fmla="*/ 32505 h 3250050"/>
              <a:gd name="connsiteX5" fmla="*/ 2101215 w 4115752"/>
              <a:gd name="connsiteY5" fmla="*/ 2428995 h 3250050"/>
              <a:gd name="connsiteX6" fmla="*/ 1255395 w 4115752"/>
              <a:gd name="connsiteY6" fmla="*/ 1303140 h 3250050"/>
              <a:gd name="connsiteX7" fmla="*/ 710565 w 4115752"/>
              <a:gd name="connsiteY7" fmla="*/ 2351842 h 3250050"/>
              <a:gd name="connsiteX8" fmla="*/ 0 w 4115752"/>
              <a:gd name="connsiteY8" fmla="*/ 3250050 h 3250050"/>
              <a:gd name="connsiteX0" fmla="*/ 4115752 w 4115752"/>
              <a:gd name="connsiteY0" fmla="*/ 1547932 h 3250050"/>
              <a:gd name="connsiteX1" fmla="*/ 4114800 w 4115752"/>
              <a:gd name="connsiteY1" fmla="*/ 1547932 h 3250050"/>
              <a:gd name="connsiteX2" fmla="*/ 4110990 w 4115752"/>
              <a:gd name="connsiteY2" fmla="*/ 1526025 h 3250050"/>
              <a:gd name="connsiteX3" fmla="*/ 2775585 w 4115752"/>
              <a:gd name="connsiteY3" fmla="*/ 32505 h 3250050"/>
              <a:gd name="connsiteX4" fmla="*/ 2101215 w 4115752"/>
              <a:gd name="connsiteY4" fmla="*/ 2428995 h 3250050"/>
              <a:gd name="connsiteX5" fmla="*/ 1255395 w 4115752"/>
              <a:gd name="connsiteY5" fmla="*/ 1303140 h 3250050"/>
              <a:gd name="connsiteX6" fmla="*/ 710565 w 4115752"/>
              <a:gd name="connsiteY6" fmla="*/ 2351842 h 3250050"/>
              <a:gd name="connsiteX7" fmla="*/ 0 w 4115752"/>
              <a:gd name="connsiteY7" fmla="*/ 3250050 h 325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5752" h="3250050">
                <a:moveTo>
                  <a:pt x="4115752" y="1547932"/>
                </a:moveTo>
                <a:lnTo>
                  <a:pt x="4114800" y="1547932"/>
                </a:lnTo>
                <a:cubicBezTo>
                  <a:pt x="4114800" y="1540312"/>
                  <a:pt x="4113847" y="1532692"/>
                  <a:pt x="4110990" y="1526025"/>
                </a:cubicBezTo>
                <a:cubicBezTo>
                  <a:pt x="4060507" y="1391722"/>
                  <a:pt x="3224212" y="-249435"/>
                  <a:pt x="2775585" y="32505"/>
                </a:cubicBezTo>
                <a:cubicBezTo>
                  <a:pt x="2375535" y="283965"/>
                  <a:pt x="2629852" y="2428995"/>
                  <a:pt x="2101215" y="2428995"/>
                </a:cubicBezTo>
                <a:cubicBezTo>
                  <a:pt x="1784985" y="2428995"/>
                  <a:pt x="1670685" y="1303140"/>
                  <a:pt x="1255395" y="1303140"/>
                </a:cubicBezTo>
                <a:cubicBezTo>
                  <a:pt x="1037272" y="1303140"/>
                  <a:pt x="710565" y="1554600"/>
                  <a:pt x="710565" y="2351842"/>
                </a:cubicBezTo>
                <a:cubicBezTo>
                  <a:pt x="710565" y="3149085"/>
                  <a:pt x="0" y="3250050"/>
                  <a:pt x="0" y="3250050"/>
                </a:cubicBezTo>
              </a:path>
            </a:pathLst>
          </a:custGeom>
          <a:noFill/>
          <a:ln w="9525" cap="flat">
            <a:solidFill>
              <a:schemeClr val="bg1"/>
            </a:solidFill>
            <a:prstDash val="dash"/>
            <a:miter/>
          </a:ln>
        </p:spPr>
        <p:txBody>
          <a:bodyPr rtlCol="0" anchor="ctr"/>
          <a:lstStyle/>
          <a:p>
            <a:endParaRPr lang="en-US"/>
          </a:p>
        </p:txBody>
      </p:sp>
      <p:sp>
        <p:nvSpPr>
          <p:cNvPr id="14" name="Rectangle 13">
            <a:extLst>
              <a:ext uri="{FF2B5EF4-FFF2-40B4-BE49-F238E27FC236}">
                <a16:creationId xmlns:a16="http://schemas.microsoft.com/office/drawing/2014/main" id="{974E860F-437F-442E-898C-244A0DD5D765}"/>
              </a:ext>
            </a:extLst>
          </p:cNvPr>
          <p:cNvSpPr/>
          <p:nvPr userDrawn="1"/>
        </p:nvSpPr>
        <p:spPr>
          <a:xfrm>
            <a:off x="-9856" y="6822000"/>
            <a:ext cx="12201856" cy="36000"/>
          </a:xfrm>
          <a:prstGeom prst="rect">
            <a:avLst/>
          </a:prstGeom>
          <a:gradFill>
            <a:gsLst>
              <a:gs pos="0">
                <a:schemeClr val="accent4"/>
              </a:gs>
              <a:gs pos="37000">
                <a:schemeClr val="bg1">
                  <a:lumMod val="85000"/>
                </a:schemeClr>
              </a:gs>
              <a:gs pos="100000">
                <a:schemeClr val="accent1"/>
              </a:gs>
              <a:gs pos="68000">
                <a:schemeClr val="tx1">
                  <a:lumMod val="85000"/>
                  <a:lumOff val="1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8042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7CBC-CC93-4AB3-9D46-61075505816B}"/>
              </a:ext>
            </a:extLst>
          </p:cNvPr>
          <p:cNvSpPr>
            <a:spLocks noGrp="1"/>
          </p:cNvSpPr>
          <p:nvPr>
            <p:ph type="title"/>
          </p:nvPr>
        </p:nvSpPr>
        <p:spPr>
          <a:xfrm>
            <a:off x="360000" y="360000"/>
            <a:ext cx="11473200" cy="540000"/>
          </a:xfrm>
        </p:spPr>
        <p:txBody>
          <a:bodyPr/>
          <a:lstStyle/>
          <a:p>
            <a:r>
              <a:rPr lang="en-US" noProof="0"/>
              <a:t>Click to edit Master title style</a:t>
            </a:r>
          </a:p>
        </p:txBody>
      </p:sp>
      <p:sp>
        <p:nvSpPr>
          <p:cNvPr id="16" name="Subtitle">
            <a:extLst>
              <a:ext uri="{FF2B5EF4-FFF2-40B4-BE49-F238E27FC236}">
                <a16:creationId xmlns:a16="http://schemas.microsoft.com/office/drawing/2014/main" id="{152317FE-88B5-4D1F-AECF-DA69D6779BEA}"/>
              </a:ext>
            </a:extLst>
          </p:cNvPr>
          <p:cNvSpPr>
            <a:spLocks noGrp="1"/>
          </p:cNvSpPr>
          <p:nvPr>
            <p:ph type="body" sz="quarter" idx="12" hasCustomPrompt="1"/>
          </p:nvPr>
        </p:nvSpPr>
        <p:spPr>
          <a:xfrm>
            <a:off x="360363" y="1080000"/>
            <a:ext cx="11471275" cy="360362"/>
          </a:xfrm>
        </p:spPr>
        <p:txBody>
          <a:bodyPr/>
          <a:lstStyle>
            <a:lvl1pPr marL="0" indent="0">
              <a:buNone/>
              <a:defRPr sz="2100"/>
            </a:lvl1pPr>
          </a:lstStyle>
          <a:p>
            <a:pPr lvl="0"/>
            <a:r>
              <a:rPr lang="en-US" noProof="0"/>
              <a:t>Subtitle</a:t>
            </a:r>
          </a:p>
        </p:txBody>
      </p:sp>
      <p:sp>
        <p:nvSpPr>
          <p:cNvPr id="3" name="Left Col">
            <a:extLst>
              <a:ext uri="{FF2B5EF4-FFF2-40B4-BE49-F238E27FC236}">
                <a16:creationId xmlns:a16="http://schemas.microsoft.com/office/drawing/2014/main" id="{49529B8D-BAD9-4E6D-82F7-0275D8195AA9}"/>
              </a:ext>
            </a:extLst>
          </p:cNvPr>
          <p:cNvSpPr>
            <a:spLocks noGrp="1"/>
          </p:cNvSpPr>
          <p:nvPr>
            <p:ph sz="half" idx="1"/>
          </p:nvPr>
        </p:nvSpPr>
        <p:spPr>
          <a:xfrm>
            <a:off x="360000" y="1620000"/>
            <a:ext cx="5580000" cy="45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ight Col">
            <a:extLst>
              <a:ext uri="{FF2B5EF4-FFF2-40B4-BE49-F238E27FC236}">
                <a16:creationId xmlns:a16="http://schemas.microsoft.com/office/drawing/2014/main" id="{0AAD114E-6BCC-4476-8E44-12E87D4675E2}"/>
              </a:ext>
            </a:extLst>
          </p:cNvPr>
          <p:cNvSpPr>
            <a:spLocks noGrp="1"/>
          </p:cNvSpPr>
          <p:nvPr>
            <p:ph sz="half" idx="2"/>
          </p:nvPr>
        </p:nvSpPr>
        <p:spPr>
          <a:xfrm>
            <a:off x="6253200" y="1620000"/>
            <a:ext cx="5580000" cy="45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3CFF9123-1F0C-4BD2-8233-FEE5B2A46612}"/>
              </a:ext>
            </a:extLst>
          </p:cNvPr>
          <p:cNvSpPr>
            <a:spLocks noGrp="1"/>
          </p:cNvSpPr>
          <p:nvPr>
            <p:ph type="ftr" sz="quarter" idx="13"/>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111E8981-59A6-4480-80A6-5619C2201789}"/>
              </a:ext>
            </a:extLst>
          </p:cNvPr>
          <p:cNvSpPr>
            <a:spLocks noGrp="1"/>
          </p:cNvSpPr>
          <p:nvPr>
            <p:ph type="sldNum" sz="quarter" idx="14"/>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131192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s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DDDF3-2E7E-4175-ACE9-B214DCE40C6E}"/>
              </a:ext>
            </a:extLst>
          </p:cNvPr>
          <p:cNvSpPr>
            <a:spLocks noGrp="1"/>
          </p:cNvSpPr>
          <p:nvPr>
            <p:ph type="title"/>
          </p:nvPr>
        </p:nvSpPr>
        <p:spPr/>
        <p:txBody>
          <a:bodyPr/>
          <a:lstStyle/>
          <a:p>
            <a:r>
              <a:rPr lang="en-US" noProof="0"/>
              <a:t>Click to edit Master title style</a:t>
            </a:r>
          </a:p>
        </p:txBody>
      </p:sp>
      <p:sp>
        <p:nvSpPr>
          <p:cNvPr id="8" name="Subtitle">
            <a:extLst>
              <a:ext uri="{FF2B5EF4-FFF2-40B4-BE49-F238E27FC236}">
                <a16:creationId xmlns:a16="http://schemas.microsoft.com/office/drawing/2014/main" id="{5302A3D4-CF60-41AF-924C-B30D3FD99751}"/>
              </a:ext>
            </a:extLst>
          </p:cNvPr>
          <p:cNvSpPr>
            <a:spLocks noGrp="1"/>
          </p:cNvSpPr>
          <p:nvPr>
            <p:ph type="body" sz="quarter" idx="12" hasCustomPrompt="1"/>
          </p:nvPr>
        </p:nvSpPr>
        <p:spPr>
          <a:xfrm>
            <a:off x="360363" y="1080000"/>
            <a:ext cx="11471275" cy="360362"/>
          </a:xfrm>
        </p:spPr>
        <p:txBody>
          <a:bodyPr/>
          <a:lstStyle>
            <a:lvl1pPr marL="0" indent="0">
              <a:buNone/>
              <a:defRPr sz="2100"/>
            </a:lvl1pPr>
          </a:lstStyle>
          <a:p>
            <a:pPr lvl="0"/>
            <a:r>
              <a:rPr lang="en-US" noProof="0"/>
              <a:t>Subtitle</a:t>
            </a:r>
          </a:p>
        </p:txBody>
      </p:sp>
      <p:sp>
        <p:nvSpPr>
          <p:cNvPr id="3" name="Footer Placeholder 2">
            <a:extLst>
              <a:ext uri="{FF2B5EF4-FFF2-40B4-BE49-F238E27FC236}">
                <a16:creationId xmlns:a16="http://schemas.microsoft.com/office/drawing/2014/main" id="{2E0E8FCF-8FC7-49D2-9516-7662294E35B7}"/>
              </a:ext>
            </a:extLst>
          </p:cNvPr>
          <p:cNvSpPr>
            <a:spLocks noGrp="1"/>
          </p:cNvSpPr>
          <p:nvPr>
            <p:ph type="ftr" sz="quarter" idx="13"/>
          </p:nvPr>
        </p:nvSpPr>
        <p:spPr/>
        <p:txBody>
          <a:bodyPr/>
          <a:lstStyle/>
          <a:p>
            <a:r>
              <a:rPr lang="en-US" noProof="0"/>
              <a:t>Add a footer</a:t>
            </a:r>
          </a:p>
        </p:txBody>
      </p:sp>
      <p:sp>
        <p:nvSpPr>
          <p:cNvPr id="4" name="Slide Number Placeholder 3">
            <a:extLst>
              <a:ext uri="{FF2B5EF4-FFF2-40B4-BE49-F238E27FC236}">
                <a16:creationId xmlns:a16="http://schemas.microsoft.com/office/drawing/2014/main" id="{216208B4-CFD5-4FAE-9519-74EFAC0B0368}"/>
              </a:ext>
            </a:extLst>
          </p:cNvPr>
          <p:cNvSpPr>
            <a:spLocks noGrp="1"/>
          </p:cNvSpPr>
          <p:nvPr>
            <p:ph type="sldNum" sz="quarter" idx="14"/>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242122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ED074E-AB07-44D1-8B4E-189EAEF798D6}"/>
              </a:ext>
            </a:extLst>
          </p:cNvPr>
          <p:cNvSpPr>
            <a:spLocks noGrp="1"/>
          </p:cNvSpPr>
          <p:nvPr>
            <p:ph type="ftr" sz="quarter" idx="10"/>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id="{2801D44B-9877-40D1-B788-EE3BFD57C5AB}"/>
              </a:ext>
            </a:extLst>
          </p:cNvPr>
          <p:cNvSpPr>
            <a:spLocks noGrp="1"/>
          </p:cNvSpPr>
          <p:nvPr>
            <p:ph type="sldNum" sz="quarter" idx="11"/>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294663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FB83C35-D975-48B4-8E79-AB7A1A80DFC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7799832" cy="6675120"/>
          </a:xfrm>
          <a:prstGeom prst="rect">
            <a:avLst/>
          </a:prstGeom>
        </p:spPr>
      </p:pic>
      <p:sp>
        <p:nvSpPr>
          <p:cNvPr id="11" name="Rectangle 10">
            <a:extLst>
              <a:ext uri="{FF2B5EF4-FFF2-40B4-BE49-F238E27FC236}">
                <a16:creationId xmlns:a16="http://schemas.microsoft.com/office/drawing/2014/main" id="{DD7E187E-6082-49C3-B795-CC4321FE39F8}"/>
              </a:ext>
            </a:extLst>
          </p:cNvPr>
          <p:cNvSpPr/>
          <p:nvPr userDrawn="1"/>
        </p:nvSpPr>
        <p:spPr>
          <a:xfrm>
            <a:off x="6671" y="0"/>
            <a:ext cx="7802524" cy="667764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2" name="Picture Placeholder 9">
            <a:extLst>
              <a:ext uri="{FF2B5EF4-FFF2-40B4-BE49-F238E27FC236}">
                <a16:creationId xmlns:a16="http://schemas.microsoft.com/office/drawing/2014/main" id="{8FBFF6A8-5ABD-4191-81E4-C9F86380A56D}"/>
              </a:ext>
            </a:extLst>
          </p:cNvPr>
          <p:cNvSpPr>
            <a:spLocks noGrp="1"/>
          </p:cNvSpPr>
          <p:nvPr>
            <p:ph type="pic" sz="quarter" idx="10" hasCustomPrompt="1"/>
          </p:nvPr>
        </p:nvSpPr>
        <p:spPr>
          <a:xfrm>
            <a:off x="7801097" y="1"/>
            <a:ext cx="4389475" cy="6677644"/>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5" name="Footer Placeholder 4">
            <a:extLst>
              <a:ext uri="{FF2B5EF4-FFF2-40B4-BE49-F238E27FC236}">
                <a16:creationId xmlns:a16="http://schemas.microsoft.com/office/drawing/2014/main" id="{16E27D1E-1708-4D17-AB85-058EE0C34776}"/>
              </a:ext>
            </a:extLst>
          </p:cNvPr>
          <p:cNvSpPr>
            <a:spLocks noGrp="1"/>
          </p:cNvSpPr>
          <p:nvPr>
            <p:ph type="ftr" sz="quarter" idx="13"/>
          </p:nvPr>
        </p:nvSpPr>
        <p:spPr>
          <a:gradFill>
            <a:gsLst>
              <a:gs pos="82000">
                <a:schemeClr val="tx1">
                  <a:lumMod val="85000"/>
                  <a:lumOff val="15000"/>
                </a:schemeClr>
              </a:gs>
              <a:gs pos="100000">
                <a:schemeClr val="tx1"/>
              </a:gs>
            </a:gsLst>
          </a:gradFill>
        </p:spPr>
        <p:txBody>
          <a:bodyPr/>
          <a:lstStyle>
            <a:lvl1pPr>
              <a:defRPr>
                <a:solidFill>
                  <a:schemeClr val="bg1"/>
                </a:solidFill>
              </a:defRPr>
            </a:lvl1pPr>
          </a:lstStyle>
          <a:p>
            <a:r>
              <a:rPr lang="en-US" noProof="0"/>
              <a:t>Add a footer</a:t>
            </a:r>
          </a:p>
        </p:txBody>
      </p:sp>
      <p:sp>
        <p:nvSpPr>
          <p:cNvPr id="9" name="Slide Number Placeholder 8">
            <a:extLst>
              <a:ext uri="{FF2B5EF4-FFF2-40B4-BE49-F238E27FC236}">
                <a16:creationId xmlns:a16="http://schemas.microsoft.com/office/drawing/2014/main" id="{69529A18-E6EB-4081-B804-B2FCF5287DFF}"/>
              </a:ext>
            </a:extLst>
          </p:cNvPr>
          <p:cNvSpPr>
            <a:spLocks noGrp="1"/>
          </p:cNvSpPr>
          <p:nvPr>
            <p:ph type="sldNum" sz="quarter" idx="14"/>
          </p:nvPr>
        </p:nvSpPr>
        <p:spPr>
          <a:xfrm>
            <a:off x="11594400" y="6678000"/>
            <a:ext cx="597600" cy="144000"/>
          </a:xfrm>
        </p:spPr>
        <p:txBody>
          <a:bodyPr/>
          <a:lstStyle/>
          <a:p>
            <a:fld id="{058DB212-BFA2-403F-85EF-DFD3FF6D973A}" type="slidenum">
              <a:rPr lang="en-US" noProof="0" smtClean="0"/>
              <a:pPr/>
              <a:t>‹#›</a:t>
            </a:fld>
            <a:endParaRPr lang="en-US" noProof="0"/>
          </a:p>
        </p:txBody>
      </p:sp>
      <p:sp>
        <p:nvSpPr>
          <p:cNvPr id="13" name="Title 1">
            <a:extLst>
              <a:ext uri="{FF2B5EF4-FFF2-40B4-BE49-F238E27FC236}">
                <a16:creationId xmlns:a16="http://schemas.microsoft.com/office/drawing/2014/main" id="{C6A78464-8D00-4B94-90C7-90F1B54C8AA0}"/>
              </a:ext>
            </a:extLst>
          </p:cNvPr>
          <p:cNvSpPr>
            <a:spLocks noGrp="1"/>
          </p:cNvSpPr>
          <p:nvPr>
            <p:ph type="ctrTitle"/>
          </p:nvPr>
        </p:nvSpPr>
        <p:spPr>
          <a:xfrm>
            <a:off x="1273834" y="2481141"/>
            <a:ext cx="3759807" cy="1547813"/>
          </a:xfrm>
        </p:spPr>
        <p:txBody>
          <a:bodyPr anchor="b"/>
          <a:lstStyle>
            <a:lvl1pPr algn="l">
              <a:lnSpc>
                <a:spcPts val="4000"/>
              </a:lnSpc>
              <a:defRPr sz="4800" spc="-150">
                <a:solidFill>
                  <a:schemeClr val="bg1"/>
                </a:solidFill>
              </a:defRPr>
            </a:lvl1pPr>
          </a:lstStyle>
          <a:p>
            <a:r>
              <a:rPr lang="en-US" noProof="0"/>
              <a:t>Click to edit Master title style</a:t>
            </a:r>
          </a:p>
        </p:txBody>
      </p:sp>
      <p:sp>
        <p:nvSpPr>
          <p:cNvPr id="14" name="Subtitle 2">
            <a:extLst>
              <a:ext uri="{FF2B5EF4-FFF2-40B4-BE49-F238E27FC236}">
                <a16:creationId xmlns:a16="http://schemas.microsoft.com/office/drawing/2014/main" id="{3CDBDF0B-F377-47FD-9DA1-C3BDA7C1DEDE}"/>
              </a:ext>
            </a:extLst>
          </p:cNvPr>
          <p:cNvSpPr>
            <a:spLocks noGrp="1"/>
          </p:cNvSpPr>
          <p:nvPr>
            <p:ph type="subTitle" idx="1"/>
          </p:nvPr>
        </p:nvSpPr>
        <p:spPr>
          <a:xfrm>
            <a:off x="1273833" y="4220102"/>
            <a:ext cx="3756943" cy="722312"/>
          </a:xfrm>
        </p:spPr>
        <p:txBody>
          <a:bodyPr/>
          <a:lstStyle>
            <a:lvl1pPr marL="0" indent="0" algn="l">
              <a:buNone/>
              <a:defRPr sz="1600" spc="-15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8" name="Graphic 15">
            <a:extLst>
              <a:ext uri="{FF2B5EF4-FFF2-40B4-BE49-F238E27FC236}">
                <a16:creationId xmlns:a16="http://schemas.microsoft.com/office/drawing/2014/main" id="{F50292C9-54F6-4F7B-A885-34CE1E3B0351}"/>
              </a:ext>
            </a:extLst>
          </p:cNvPr>
          <p:cNvSpPr/>
          <p:nvPr/>
        </p:nvSpPr>
        <p:spPr>
          <a:xfrm flipH="1">
            <a:off x="-1428" y="4123811"/>
            <a:ext cx="6027420" cy="2599249"/>
          </a:xfrm>
          <a:custGeom>
            <a:avLst/>
            <a:gdLst>
              <a:gd name="connsiteX0" fmla="*/ 7144 w 6505575"/>
              <a:gd name="connsiteY0" fmla="*/ 2606393 h 2609850"/>
              <a:gd name="connsiteX1" fmla="*/ 881539 w 6505575"/>
              <a:gd name="connsiteY1" fmla="*/ 2062516 h 2609850"/>
              <a:gd name="connsiteX2" fmla="*/ 1477804 w 6505575"/>
              <a:gd name="connsiteY2" fmla="*/ 2056801 h 2609850"/>
              <a:gd name="connsiteX3" fmla="*/ 1569244 w 6505575"/>
              <a:gd name="connsiteY3" fmla="*/ 2112046 h 2609850"/>
              <a:gd name="connsiteX4" fmla="*/ 2539841 w 6505575"/>
              <a:gd name="connsiteY4" fmla="*/ 2084423 h 2609850"/>
              <a:gd name="connsiteX5" fmla="*/ 3238976 w 6505575"/>
              <a:gd name="connsiteY5" fmla="*/ 1611031 h 2609850"/>
              <a:gd name="connsiteX6" fmla="*/ 3642836 w 6505575"/>
              <a:gd name="connsiteY6" fmla="*/ 1590076 h 2609850"/>
              <a:gd name="connsiteX7" fmla="*/ 3963829 w 6505575"/>
              <a:gd name="connsiteY7" fmla="*/ 1762478 h 2609850"/>
              <a:gd name="connsiteX8" fmla="*/ 4862989 w 6505575"/>
              <a:gd name="connsiteY8" fmla="*/ 1455773 h 2609850"/>
              <a:gd name="connsiteX9" fmla="*/ 5106829 w 6505575"/>
              <a:gd name="connsiteY9" fmla="*/ 734731 h 2609850"/>
              <a:gd name="connsiteX10" fmla="*/ 6034564 w 6505575"/>
              <a:gd name="connsiteY10" fmla="*/ 69886 h 2609850"/>
              <a:gd name="connsiteX11" fmla="*/ 6034564 w 6505575"/>
              <a:gd name="connsiteY11" fmla="*/ 69886 h 2609850"/>
              <a:gd name="connsiteX12" fmla="*/ 6507004 w 6505575"/>
              <a:gd name="connsiteY12" fmla="*/ 1395766 h 2609850"/>
              <a:gd name="connsiteX13" fmla="*/ 6507004 w 6505575"/>
              <a:gd name="connsiteY13" fmla="*/ 2605441 h 2609850"/>
              <a:gd name="connsiteX14" fmla="*/ 7144 w 6505575"/>
              <a:gd name="connsiteY14" fmla="*/ 2605441 h 2609850"/>
              <a:gd name="connsiteX0" fmla="*/ 6499860 w 6591300"/>
              <a:gd name="connsiteY0" fmla="*/ 1388622 h 2599249"/>
              <a:gd name="connsiteX1" fmla="*/ 6499860 w 6591300"/>
              <a:gd name="connsiteY1" fmla="*/ 2598297 h 2599249"/>
              <a:gd name="connsiteX2" fmla="*/ 0 w 6591300"/>
              <a:gd name="connsiteY2" fmla="*/ 2598297 h 2599249"/>
              <a:gd name="connsiteX3" fmla="*/ 0 w 6591300"/>
              <a:gd name="connsiteY3" fmla="*/ 2599249 h 2599249"/>
              <a:gd name="connsiteX4" fmla="*/ 874395 w 6591300"/>
              <a:gd name="connsiteY4" fmla="*/ 2055372 h 2599249"/>
              <a:gd name="connsiteX5" fmla="*/ 1470660 w 6591300"/>
              <a:gd name="connsiteY5" fmla="*/ 2049657 h 2599249"/>
              <a:gd name="connsiteX6" fmla="*/ 1562100 w 6591300"/>
              <a:gd name="connsiteY6" fmla="*/ 2104902 h 2599249"/>
              <a:gd name="connsiteX7" fmla="*/ 2532697 w 6591300"/>
              <a:gd name="connsiteY7" fmla="*/ 2077279 h 2599249"/>
              <a:gd name="connsiteX8" fmla="*/ 3231832 w 6591300"/>
              <a:gd name="connsiteY8" fmla="*/ 1603887 h 2599249"/>
              <a:gd name="connsiteX9" fmla="*/ 3635692 w 6591300"/>
              <a:gd name="connsiteY9" fmla="*/ 1582932 h 2599249"/>
              <a:gd name="connsiteX10" fmla="*/ 3956685 w 6591300"/>
              <a:gd name="connsiteY10" fmla="*/ 1755334 h 2599249"/>
              <a:gd name="connsiteX11" fmla="*/ 4855845 w 6591300"/>
              <a:gd name="connsiteY11" fmla="*/ 1448629 h 2599249"/>
              <a:gd name="connsiteX12" fmla="*/ 5099685 w 6591300"/>
              <a:gd name="connsiteY12" fmla="*/ 727587 h 2599249"/>
              <a:gd name="connsiteX13" fmla="*/ 6027420 w 6591300"/>
              <a:gd name="connsiteY13" fmla="*/ 62742 h 2599249"/>
              <a:gd name="connsiteX14" fmla="*/ 6027420 w 6591300"/>
              <a:gd name="connsiteY14" fmla="*/ 62742 h 2599249"/>
              <a:gd name="connsiteX15" fmla="*/ 6591300 w 6591300"/>
              <a:gd name="connsiteY15" fmla="*/ 1480062 h 2599249"/>
              <a:gd name="connsiteX0" fmla="*/ 6499860 w 6591300"/>
              <a:gd name="connsiteY0" fmla="*/ 2598297 h 2599249"/>
              <a:gd name="connsiteX1" fmla="*/ 0 w 6591300"/>
              <a:gd name="connsiteY1" fmla="*/ 2598297 h 2599249"/>
              <a:gd name="connsiteX2" fmla="*/ 0 w 6591300"/>
              <a:gd name="connsiteY2" fmla="*/ 2599249 h 2599249"/>
              <a:gd name="connsiteX3" fmla="*/ 874395 w 6591300"/>
              <a:gd name="connsiteY3" fmla="*/ 2055372 h 2599249"/>
              <a:gd name="connsiteX4" fmla="*/ 1470660 w 6591300"/>
              <a:gd name="connsiteY4" fmla="*/ 2049657 h 2599249"/>
              <a:gd name="connsiteX5" fmla="*/ 1562100 w 6591300"/>
              <a:gd name="connsiteY5" fmla="*/ 2104902 h 2599249"/>
              <a:gd name="connsiteX6" fmla="*/ 2532697 w 6591300"/>
              <a:gd name="connsiteY6" fmla="*/ 2077279 h 2599249"/>
              <a:gd name="connsiteX7" fmla="*/ 3231832 w 6591300"/>
              <a:gd name="connsiteY7" fmla="*/ 1603887 h 2599249"/>
              <a:gd name="connsiteX8" fmla="*/ 3635692 w 6591300"/>
              <a:gd name="connsiteY8" fmla="*/ 1582932 h 2599249"/>
              <a:gd name="connsiteX9" fmla="*/ 3956685 w 6591300"/>
              <a:gd name="connsiteY9" fmla="*/ 1755334 h 2599249"/>
              <a:gd name="connsiteX10" fmla="*/ 4855845 w 6591300"/>
              <a:gd name="connsiteY10" fmla="*/ 1448629 h 2599249"/>
              <a:gd name="connsiteX11" fmla="*/ 5099685 w 6591300"/>
              <a:gd name="connsiteY11" fmla="*/ 727587 h 2599249"/>
              <a:gd name="connsiteX12" fmla="*/ 6027420 w 6591300"/>
              <a:gd name="connsiteY12" fmla="*/ 62742 h 2599249"/>
              <a:gd name="connsiteX13" fmla="*/ 6027420 w 6591300"/>
              <a:gd name="connsiteY13" fmla="*/ 62742 h 2599249"/>
              <a:gd name="connsiteX14" fmla="*/ 6591300 w 6591300"/>
              <a:gd name="connsiteY14" fmla="*/ 1480062 h 2599249"/>
              <a:gd name="connsiteX0" fmla="*/ 0 w 6591300"/>
              <a:gd name="connsiteY0" fmla="*/ 2598297 h 2599249"/>
              <a:gd name="connsiteX1" fmla="*/ 0 w 6591300"/>
              <a:gd name="connsiteY1" fmla="*/ 2599249 h 2599249"/>
              <a:gd name="connsiteX2" fmla="*/ 874395 w 6591300"/>
              <a:gd name="connsiteY2" fmla="*/ 2055372 h 2599249"/>
              <a:gd name="connsiteX3" fmla="*/ 1470660 w 6591300"/>
              <a:gd name="connsiteY3" fmla="*/ 2049657 h 2599249"/>
              <a:gd name="connsiteX4" fmla="*/ 1562100 w 6591300"/>
              <a:gd name="connsiteY4" fmla="*/ 2104902 h 2599249"/>
              <a:gd name="connsiteX5" fmla="*/ 2532697 w 6591300"/>
              <a:gd name="connsiteY5" fmla="*/ 2077279 h 2599249"/>
              <a:gd name="connsiteX6" fmla="*/ 3231832 w 6591300"/>
              <a:gd name="connsiteY6" fmla="*/ 1603887 h 2599249"/>
              <a:gd name="connsiteX7" fmla="*/ 3635692 w 6591300"/>
              <a:gd name="connsiteY7" fmla="*/ 1582932 h 2599249"/>
              <a:gd name="connsiteX8" fmla="*/ 3956685 w 6591300"/>
              <a:gd name="connsiteY8" fmla="*/ 1755334 h 2599249"/>
              <a:gd name="connsiteX9" fmla="*/ 4855845 w 6591300"/>
              <a:gd name="connsiteY9" fmla="*/ 1448629 h 2599249"/>
              <a:gd name="connsiteX10" fmla="*/ 5099685 w 6591300"/>
              <a:gd name="connsiteY10" fmla="*/ 727587 h 2599249"/>
              <a:gd name="connsiteX11" fmla="*/ 6027420 w 6591300"/>
              <a:gd name="connsiteY11" fmla="*/ 62742 h 2599249"/>
              <a:gd name="connsiteX12" fmla="*/ 6027420 w 6591300"/>
              <a:gd name="connsiteY12" fmla="*/ 62742 h 2599249"/>
              <a:gd name="connsiteX13" fmla="*/ 6591300 w 6591300"/>
              <a:gd name="connsiteY13" fmla="*/ 1480062 h 2599249"/>
              <a:gd name="connsiteX0" fmla="*/ 0 w 6027420"/>
              <a:gd name="connsiteY0" fmla="*/ 2598297 h 2599249"/>
              <a:gd name="connsiteX1" fmla="*/ 0 w 6027420"/>
              <a:gd name="connsiteY1" fmla="*/ 2599249 h 2599249"/>
              <a:gd name="connsiteX2" fmla="*/ 874395 w 6027420"/>
              <a:gd name="connsiteY2" fmla="*/ 2055372 h 2599249"/>
              <a:gd name="connsiteX3" fmla="*/ 1470660 w 6027420"/>
              <a:gd name="connsiteY3" fmla="*/ 2049657 h 2599249"/>
              <a:gd name="connsiteX4" fmla="*/ 1562100 w 6027420"/>
              <a:gd name="connsiteY4" fmla="*/ 2104902 h 2599249"/>
              <a:gd name="connsiteX5" fmla="*/ 2532697 w 6027420"/>
              <a:gd name="connsiteY5" fmla="*/ 2077279 h 2599249"/>
              <a:gd name="connsiteX6" fmla="*/ 3231832 w 6027420"/>
              <a:gd name="connsiteY6" fmla="*/ 1603887 h 2599249"/>
              <a:gd name="connsiteX7" fmla="*/ 3635692 w 6027420"/>
              <a:gd name="connsiteY7" fmla="*/ 1582932 h 2599249"/>
              <a:gd name="connsiteX8" fmla="*/ 3956685 w 6027420"/>
              <a:gd name="connsiteY8" fmla="*/ 1755334 h 2599249"/>
              <a:gd name="connsiteX9" fmla="*/ 4855845 w 6027420"/>
              <a:gd name="connsiteY9" fmla="*/ 1448629 h 2599249"/>
              <a:gd name="connsiteX10" fmla="*/ 5099685 w 6027420"/>
              <a:gd name="connsiteY10" fmla="*/ 727587 h 2599249"/>
              <a:gd name="connsiteX11" fmla="*/ 6027420 w 6027420"/>
              <a:gd name="connsiteY11" fmla="*/ 62742 h 2599249"/>
              <a:gd name="connsiteX12" fmla="*/ 6027420 w 6027420"/>
              <a:gd name="connsiteY12" fmla="*/ 62742 h 259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27420" h="2599249">
                <a:moveTo>
                  <a:pt x="0" y="2598297"/>
                </a:moveTo>
                <a:lnTo>
                  <a:pt x="0" y="2599249"/>
                </a:lnTo>
                <a:lnTo>
                  <a:pt x="874395" y="2055372"/>
                </a:lnTo>
                <a:cubicBezTo>
                  <a:pt x="1056322" y="1942024"/>
                  <a:pt x="1286827" y="1940119"/>
                  <a:pt x="1470660" y="2049657"/>
                </a:cubicBezTo>
                <a:lnTo>
                  <a:pt x="1562100" y="2104902"/>
                </a:lnTo>
                <a:cubicBezTo>
                  <a:pt x="1863090" y="2284924"/>
                  <a:pt x="2241232" y="2273494"/>
                  <a:pt x="2532697" y="2077279"/>
                </a:cubicBezTo>
                <a:lnTo>
                  <a:pt x="3231832" y="1603887"/>
                </a:lnTo>
                <a:cubicBezTo>
                  <a:pt x="3351847" y="1521972"/>
                  <a:pt x="3508057" y="1514352"/>
                  <a:pt x="3635692" y="1582932"/>
                </a:cubicBezTo>
                <a:lnTo>
                  <a:pt x="3956685" y="1755334"/>
                </a:lnTo>
                <a:cubicBezTo>
                  <a:pt x="4288155" y="1933452"/>
                  <a:pt x="4701540" y="1792482"/>
                  <a:pt x="4855845" y="1448629"/>
                </a:cubicBezTo>
                <a:lnTo>
                  <a:pt x="5099685" y="727587"/>
                </a:lnTo>
                <a:cubicBezTo>
                  <a:pt x="5228273" y="156087"/>
                  <a:pt x="5863590" y="-137283"/>
                  <a:pt x="6027420" y="62742"/>
                </a:cubicBezTo>
                <a:lnTo>
                  <a:pt x="6027420" y="62742"/>
                </a:lnTo>
              </a:path>
            </a:pathLst>
          </a:custGeom>
          <a:noFill/>
          <a:ln w="9525" cap="flat">
            <a:solidFill>
              <a:schemeClr val="bg1"/>
            </a:solidFill>
            <a:prstDash val="dash"/>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noProof="0"/>
          </a:p>
        </p:txBody>
      </p:sp>
    </p:spTree>
    <p:extLst>
      <p:ext uri="{BB962C8B-B14F-4D97-AF65-F5344CB8AC3E}">
        <p14:creationId xmlns:p14="http://schemas.microsoft.com/office/powerpoint/2010/main" val="212023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7CBC-CC93-4AB3-9D46-61075505816B}"/>
              </a:ext>
            </a:extLst>
          </p:cNvPr>
          <p:cNvSpPr>
            <a:spLocks noGrp="1"/>
          </p:cNvSpPr>
          <p:nvPr>
            <p:ph type="title"/>
          </p:nvPr>
        </p:nvSpPr>
        <p:spPr>
          <a:xfrm>
            <a:off x="360000" y="360000"/>
            <a:ext cx="6993300" cy="540000"/>
          </a:xfrm>
        </p:spPr>
        <p:txBody>
          <a:bodyPr/>
          <a:lstStyle/>
          <a:p>
            <a:r>
              <a:rPr lang="en-US" noProof="0"/>
              <a:t>Click to edit Master title style</a:t>
            </a:r>
          </a:p>
        </p:txBody>
      </p:sp>
      <p:sp>
        <p:nvSpPr>
          <p:cNvPr id="16" name="Subtitle">
            <a:extLst>
              <a:ext uri="{FF2B5EF4-FFF2-40B4-BE49-F238E27FC236}">
                <a16:creationId xmlns:a16="http://schemas.microsoft.com/office/drawing/2014/main" id="{152317FE-88B5-4D1F-AECF-DA69D6779BEA}"/>
              </a:ext>
            </a:extLst>
          </p:cNvPr>
          <p:cNvSpPr>
            <a:spLocks noGrp="1"/>
          </p:cNvSpPr>
          <p:nvPr>
            <p:ph type="body" sz="quarter" idx="12" hasCustomPrompt="1"/>
          </p:nvPr>
        </p:nvSpPr>
        <p:spPr>
          <a:xfrm>
            <a:off x="360363" y="1080000"/>
            <a:ext cx="6992937" cy="360362"/>
          </a:xfrm>
        </p:spPr>
        <p:txBody>
          <a:bodyPr/>
          <a:lstStyle>
            <a:lvl1pPr marL="0" indent="0">
              <a:buNone/>
              <a:defRPr sz="2100"/>
            </a:lvl1pPr>
          </a:lstStyle>
          <a:p>
            <a:pPr lvl="0"/>
            <a:r>
              <a:rPr lang="en-US" noProof="0"/>
              <a:t>Subtitle</a:t>
            </a:r>
          </a:p>
        </p:txBody>
      </p:sp>
      <p:sp>
        <p:nvSpPr>
          <p:cNvPr id="3" name="Left Col">
            <a:extLst>
              <a:ext uri="{FF2B5EF4-FFF2-40B4-BE49-F238E27FC236}">
                <a16:creationId xmlns:a16="http://schemas.microsoft.com/office/drawing/2014/main" id="{49529B8D-BAD9-4E6D-82F7-0275D8195AA9}"/>
              </a:ext>
            </a:extLst>
          </p:cNvPr>
          <p:cNvSpPr>
            <a:spLocks noGrp="1"/>
          </p:cNvSpPr>
          <p:nvPr>
            <p:ph sz="half" idx="1"/>
          </p:nvPr>
        </p:nvSpPr>
        <p:spPr>
          <a:xfrm>
            <a:off x="360000" y="1620000"/>
            <a:ext cx="6992936" cy="45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Picture Placeholder 5">
            <a:extLst>
              <a:ext uri="{FF2B5EF4-FFF2-40B4-BE49-F238E27FC236}">
                <a16:creationId xmlns:a16="http://schemas.microsoft.com/office/drawing/2014/main" id="{3B63572F-04A5-456D-9066-1A65AFF5E685}"/>
              </a:ext>
            </a:extLst>
          </p:cNvPr>
          <p:cNvSpPr>
            <a:spLocks noGrp="1"/>
          </p:cNvSpPr>
          <p:nvPr>
            <p:ph type="pic" sz="quarter" idx="13" hasCustomPrompt="1"/>
          </p:nvPr>
        </p:nvSpPr>
        <p:spPr>
          <a:xfrm>
            <a:off x="7804150" y="1"/>
            <a:ext cx="4387850" cy="6679488"/>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4" name="Footer Placeholder 3">
            <a:extLst>
              <a:ext uri="{FF2B5EF4-FFF2-40B4-BE49-F238E27FC236}">
                <a16:creationId xmlns:a16="http://schemas.microsoft.com/office/drawing/2014/main" id="{BC263EBA-2C46-40FB-9D48-819ED0C8994F}"/>
              </a:ext>
            </a:extLst>
          </p:cNvPr>
          <p:cNvSpPr>
            <a:spLocks noGrp="1"/>
          </p:cNvSpPr>
          <p:nvPr>
            <p:ph type="ftr" sz="quarter" idx="14"/>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719230BC-20AB-4DD9-AF5C-47BA72E56986}"/>
              </a:ext>
            </a:extLst>
          </p:cNvPr>
          <p:cNvSpPr>
            <a:spLocks noGrp="1"/>
          </p:cNvSpPr>
          <p:nvPr>
            <p:ph type="sldNum" sz="quarter" idx="15"/>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164285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5A87C21-15CD-48D8-B583-89B110156879}"/>
              </a:ext>
            </a:extLst>
          </p:cNvPr>
          <p:cNvSpPr/>
          <p:nvPr userDrawn="1"/>
        </p:nvSpPr>
        <p:spPr>
          <a:xfrm>
            <a:off x="7804351" y="0"/>
            <a:ext cx="4386221" cy="6677022"/>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1DBF7CBC-CC93-4AB3-9D46-61075505816B}"/>
              </a:ext>
            </a:extLst>
          </p:cNvPr>
          <p:cNvSpPr>
            <a:spLocks noGrp="1"/>
          </p:cNvSpPr>
          <p:nvPr>
            <p:ph type="title"/>
          </p:nvPr>
        </p:nvSpPr>
        <p:spPr>
          <a:xfrm>
            <a:off x="360000" y="360000"/>
            <a:ext cx="6993300" cy="540000"/>
          </a:xfrm>
        </p:spPr>
        <p:txBody>
          <a:bodyPr/>
          <a:lstStyle/>
          <a:p>
            <a:r>
              <a:rPr lang="en-US" noProof="0"/>
              <a:t>Click to edit Master title style</a:t>
            </a:r>
          </a:p>
        </p:txBody>
      </p:sp>
      <p:sp>
        <p:nvSpPr>
          <p:cNvPr id="16" name="Subtitle">
            <a:extLst>
              <a:ext uri="{FF2B5EF4-FFF2-40B4-BE49-F238E27FC236}">
                <a16:creationId xmlns:a16="http://schemas.microsoft.com/office/drawing/2014/main" id="{152317FE-88B5-4D1F-AECF-DA69D6779BEA}"/>
              </a:ext>
            </a:extLst>
          </p:cNvPr>
          <p:cNvSpPr>
            <a:spLocks noGrp="1"/>
          </p:cNvSpPr>
          <p:nvPr>
            <p:ph type="body" sz="quarter" idx="12" hasCustomPrompt="1"/>
          </p:nvPr>
        </p:nvSpPr>
        <p:spPr>
          <a:xfrm>
            <a:off x="360363" y="1080000"/>
            <a:ext cx="6992937" cy="360362"/>
          </a:xfrm>
        </p:spPr>
        <p:txBody>
          <a:bodyPr/>
          <a:lstStyle>
            <a:lvl1pPr marL="0" indent="0">
              <a:buNone/>
              <a:defRPr sz="2100"/>
            </a:lvl1pPr>
          </a:lstStyle>
          <a:p>
            <a:pPr lvl="0"/>
            <a:r>
              <a:rPr lang="en-US" noProof="0"/>
              <a:t>Subtitle</a:t>
            </a:r>
          </a:p>
        </p:txBody>
      </p:sp>
      <p:sp>
        <p:nvSpPr>
          <p:cNvPr id="3" name="Left Col">
            <a:extLst>
              <a:ext uri="{FF2B5EF4-FFF2-40B4-BE49-F238E27FC236}">
                <a16:creationId xmlns:a16="http://schemas.microsoft.com/office/drawing/2014/main" id="{49529B8D-BAD9-4E6D-82F7-0275D8195AA9}"/>
              </a:ext>
            </a:extLst>
          </p:cNvPr>
          <p:cNvSpPr>
            <a:spLocks noGrp="1"/>
          </p:cNvSpPr>
          <p:nvPr>
            <p:ph sz="half" idx="1"/>
          </p:nvPr>
        </p:nvSpPr>
        <p:spPr>
          <a:xfrm>
            <a:off x="360000" y="1620000"/>
            <a:ext cx="6992936" cy="45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Picture Placeholder 5">
            <a:extLst>
              <a:ext uri="{FF2B5EF4-FFF2-40B4-BE49-F238E27FC236}">
                <a16:creationId xmlns:a16="http://schemas.microsoft.com/office/drawing/2014/main" id="{3B63572F-04A5-456D-9066-1A65AFF5E685}"/>
              </a:ext>
            </a:extLst>
          </p:cNvPr>
          <p:cNvSpPr>
            <a:spLocks noGrp="1"/>
          </p:cNvSpPr>
          <p:nvPr>
            <p:ph type="pic" sz="quarter" idx="13" hasCustomPrompt="1"/>
          </p:nvPr>
        </p:nvSpPr>
        <p:spPr>
          <a:xfrm>
            <a:off x="8127752" y="4320000"/>
            <a:ext cx="1800000" cy="1800000"/>
          </a:xfrm>
          <a:solidFill>
            <a:schemeClr val="bg1"/>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4" name="Footer Placeholder 3">
            <a:extLst>
              <a:ext uri="{FF2B5EF4-FFF2-40B4-BE49-F238E27FC236}">
                <a16:creationId xmlns:a16="http://schemas.microsoft.com/office/drawing/2014/main" id="{BC263EBA-2C46-40FB-9D48-819ED0C8994F}"/>
              </a:ext>
            </a:extLst>
          </p:cNvPr>
          <p:cNvSpPr>
            <a:spLocks noGrp="1"/>
          </p:cNvSpPr>
          <p:nvPr>
            <p:ph type="ftr" sz="quarter" idx="14"/>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719230BC-20AB-4DD9-AF5C-47BA72E56986}"/>
              </a:ext>
            </a:extLst>
          </p:cNvPr>
          <p:cNvSpPr>
            <a:spLocks noGrp="1"/>
          </p:cNvSpPr>
          <p:nvPr>
            <p:ph type="sldNum" sz="quarter" idx="15"/>
          </p:nvPr>
        </p:nvSpPr>
        <p:spPr/>
        <p:txBody>
          <a:bodyPr/>
          <a:lstStyle/>
          <a:p>
            <a:fld id="{058DB212-BFA2-403F-85EF-DFD3FF6D973A}" type="slidenum">
              <a:rPr lang="en-US" noProof="0" smtClean="0"/>
              <a:pPr/>
              <a:t>‹#›</a:t>
            </a:fld>
            <a:endParaRPr lang="en-US" noProof="0"/>
          </a:p>
        </p:txBody>
      </p:sp>
      <p:sp>
        <p:nvSpPr>
          <p:cNvPr id="8" name="Picture Placeholder 5">
            <a:extLst>
              <a:ext uri="{FF2B5EF4-FFF2-40B4-BE49-F238E27FC236}">
                <a16:creationId xmlns:a16="http://schemas.microsoft.com/office/drawing/2014/main" id="{5092E684-C621-4F92-A05A-A167EEF46270}"/>
              </a:ext>
            </a:extLst>
          </p:cNvPr>
          <p:cNvSpPr>
            <a:spLocks noGrp="1"/>
          </p:cNvSpPr>
          <p:nvPr>
            <p:ph type="pic" sz="quarter" idx="16" hasCustomPrompt="1"/>
          </p:nvPr>
        </p:nvSpPr>
        <p:spPr>
          <a:xfrm>
            <a:off x="10057037" y="4320000"/>
            <a:ext cx="1800000" cy="1800000"/>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9" name="Picture Placeholder 5">
            <a:extLst>
              <a:ext uri="{FF2B5EF4-FFF2-40B4-BE49-F238E27FC236}">
                <a16:creationId xmlns:a16="http://schemas.microsoft.com/office/drawing/2014/main" id="{6958D132-F2A9-41E1-BDD8-067D52CE5FEB}"/>
              </a:ext>
            </a:extLst>
          </p:cNvPr>
          <p:cNvSpPr>
            <a:spLocks noGrp="1"/>
          </p:cNvSpPr>
          <p:nvPr>
            <p:ph type="pic" sz="quarter" idx="17" hasCustomPrompt="1"/>
          </p:nvPr>
        </p:nvSpPr>
        <p:spPr>
          <a:xfrm>
            <a:off x="8127752" y="2395565"/>
            <a:ext cx="1800000" cy="1800000"/>
          </a:xfrm>
          <a:solidFill>
            <a:schemeClr val="bg1"/>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10" name="Picture Placeholder 5">
            <a:extLst>
              <a:ext uri="{FF2B5EF4-FFF2-40B4-BE49-F238E27FC236}">
                <a16:creationId xmlns:a16="http://schemas.microsoft.com/office/drawing/2014/main" id="{B88FD4DB-5089-4686-B4F7-A26163146C9A}"/>
              </a:ext>
            </a:extLst>
          </p:cNvPr>
          <p:cNvSpPr>
            <a:spLocks noGrp="1"/>
          </p:cNvSpPr>
          <p:nvPr>
            <p:ph type="pic" sz="quarter" idx="18" hasCustomPrompt="1"/>
          </p:nvPr>
        </p:nvSpPr>
        <p:spPr>
          <a:xfrm>
            <a:off x="10057037" y="2395565"/>
            <a:ext cx="1800000" cy="1800000"/>
          </a:xfrm>
          <a:solidFill>
            <a:schemeClr val="tx1">
              <a:lumMod val="75000"/>
              <a:lumOff val="25000"/>
            </a:schemeClr>
          </a:solidFill>
        </p:spPr>
        <p:txBody>
          <a:bodyPr anchor="ctr"/>
          <a:lstStyle>
            <a:lvl1pPr marL="0" indent="0" algn="ctr">
              <a:buNone/>
              <a:defRPr sz="1600" i="1">
                <a:solidFill>
                  <a:schemeClr val="bg1"/>
                </a:solidFill>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11" name="Picture Placeholder 5">
            <a:extLst>
              <a:ext uri="{FF2B5EF4-FFF2-40B4-BE49-F238E27FC236}">
                <a16:creationId xmlns:a16="http://schemas.microsoft.com/office/drawing/2014/main" id="{324023AF-AB97-4B60-86FA-5DC8DA1B5C49}"/>
              </a:ext>
            </a:extLst>
          </p:cNvPr>
          <p:cNvSpPr>
            <a:spLocks noGrp="1"/>
          </p:cNvSpPr>
          <p:nvPr>
            <p:ph type="pic" sz="quarter" idx="19" hasCustomPrompt="1"/>
          </p:nvPr>
        </p:nvSpPr>
        <p:spPr>
          <a:xfrm>
            <a:off x="8127752" y="471129"/>
            <a:ext cx="1800000" cy="1800000"/>
          </a:xfrm>
          <a:solidFill>
            <a:schemeClr val="accent1"/>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12" name="Picture Placeholder 5">
            <a:extLst>
              <a:ext uri="{FF2B5EF4-FFF2-40B4-BE49-F238E27FC236}">
                <a16:creationId xmlns:a16="http://schemas.microsoft.com/office/drawing/2014/main" id="{8210F231-568A-4348-B33F-9EBB4A5CF9EB}"/>
              </a:ext>
            </a:extLst>
          </p:cNvPr>
          <p:cNvSpPr>
            <a:spLocks noGrp="1"/>
          </p:cNvSpPr>
          <p:nvPr>
            <p:ph type="pic" sz="quarter" idx="20" hasCustomPrompt="1"/>
          </p:nvPr>
        </p:nvSpPr>
        <p:spPr>
          <a:xfrm>
            <a:off x="10057037" y="471129"/>
            <a:ext cx="1800000" cy="1800000"/>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Tree>
    <p:extLst>
      <p:ext uri="{BB962C8B-B14F-4D97-AF65-F5344CB8AC3E}">
        <p14:creationId xmlns:p14="http://schemas.microsoft.com/office/powerpoint/2010/main" val="244511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7CBC-CC93-4AB3-9D46-61075505816B}"/>
              </a:ext>
            </a:extLst>
          </p:cNvPr>
          <p:cNvSpPr>
            <a:spLocks noGrp="1"/>
          </p:cNvSpPr>
          <p:nvPr>
            <p:ph type="title"/>
          </p:nvPr>
        </p:nvSpPr>
        <p:spPr>
          <a:xfrm>
            <a:off x="360000" y="360000"/>
            <a:ext cx="11473200" cy="540000"/>
          </a:xfrm>
        </p:spPr>
        <p:txBody>
          <a:bodyPr/>
          <a:lstStyle/>
          <a:p>
            <a:r>
              <a:rPr lang="en-US" noProof="0"/>
              <a:t>Click to edit Master title style</a:t>
            </a:r>
          </a:p>
        </p:txBody>
      </p:sp>
      <p:sp>
        <p:nvSpPr>
          <p:cNvPr id="3" name="Left Col">
            <a:extLst>
              <a:ext uri="{FF2B5EF4-FFF2-40B4-BE49-F238E27FC236}">
                <a16:creationId xmlns:a16="http://schemas.microsoft.com/office/drawing/2014/main" id="{49529B8D-BAD9-4E6D-82F7-0275D8195AA9}"/>
              </a:ext>
            </a:extLst>
          </p:cNvPr>
          <p:cNvSpPr>
            <a:spLocks noGrp="1"/>
          </p:cNvSpPr>
          <p:nvPr>
            <p:ph sz="half" idx="1"/>
          </p:nvPr>
        </p:nvSpPr>
        <p:spPr>
          <a:xfrm>
            <a:off x="360000" y="1980000"/>
            <a:ext cx="5580000" cy="414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Left Header">
            <a:extLst>
              <a:ext uri="{FF2B5EF4-FFF2-40B4-BE49-F238E27FC236}">
                <a16:creationId xmlns:a16="http://schemas.microsoft.com/office/drawing/2014/main" id="{2241B0A0-0033-49FF-89B8-142165C8E93C}"/>
              </a:ext>
            </a:extLst>
          </p:cNvPr>
          <p:cNvSpPr>
            <a:spLocks noGrp="1"/>
          </p:cNvSpPr>
          <p:nvPr>
            <p:ph type="body" sz="quarter" idx="12" hasCustomPrompt="1"/>
          </p:nvPr>
        </p:nvSpPr>
        <p:spPr>
          <a:xfrm>
            <a:off x="360000" y="1620000"/>
            <a:ext cx="5580000" cy="360000"/>
          </a:xfrm>
        </p:spPr>
        <p:txBody>
          <a:bodyPr/>
          <a:lstStyle>
            <a:lvl1pPr marL="0" indent="0">
              <a:buNone/>
              <a:defRPr b="1"/>
            </a:lvl1pPr>
          </a:lstStyle>
          <a:p>
            <a:pPr lvl="0"/>
            <a:r>
              <a:rPr lang="en-US" noProof="0"/>
              <a:t>Compare A</a:t>
            </a:r>
          </a:p>
        </p:txBody>
      </p:sp>
      <p:sp>
        <p:nvSpPr>
          <p:cNvPr id="4" name="Right Col">
            <a:extLst>
              <a:ext uri="{FF2B5EF4-FFF2-40B4-BE49-F238E27FC236}">
                <a16:creationId xmlns:a16="http://schemas.microsoft.com/office/drawing/2014/main" id="{0AAD114E-6BCC-4476-8E44-12E87D4675E2}"/>
              </a:ext>
            </a:extLst>
          </p:cNvPr>
          <p:cNvSpPr>
            <a:spLocks noGrp="1"/>
          </p:cNvSpPr>
          <p:nvPr>
            <p:ph sz="half" idx="2"/>
          </p:nvPr>
        </p:nvSpPr>
        <p:spPr>
          <a:xfrm>
            <a:off x="6253200" y="1980000"/>
            <a:ext cx="5580000" cy="414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Right Header">
            <a:extLst>
              <a:ext uri="{FF2B5EF4-FFF2-40B4-BE49-F238E27FC236}">
                <a16:creationId xmlns:a16="http://schemas.microsoft.com/office/drawing/2014/main" id="{069A9930-1B94-49BC-B4A6-B597F155D2DD}"/>
              </a:ext>
            </a:extLst>
          </p:cNvPr>
          <p:cNvSpPr>
            <a:spLocks noGrp="1"/>
          </p:cNvSpPr>
          <p:nvPr>
            <p:ph type="body" sz="quarter" idx="13" hasCustomPrompt="1"/>
          </p:nvPr>
        </p:nvSpPr>
        <p:spPr>
          <a:xfrm>
            <a:off x="6253200" y="1620000"/>
            <a:ext cx="5580000" cy="360000"/>
          </a:xfrm>
        </p:spPr>
        <p:txBody>
          <a:bodyPr/>
          <a:lstStyle>
            <a:lvl1pPr marL="0" indent="0">
              <a:buNone/>
              <a:defRPr b="1"/>
            </a:lvl1pPr>
          </a:lstStyle>
          <a:p>
            <a:pPr lvl="0"/>
            <a:r>
              <a:rPr lang="en-US" noProof="0"/>
              <a:t>Compare B</a:t>
            </a:r>
          </a:p>
        </p:txBody>
      </p:sp>
      <p:sp>
        <p:nvSpPr>
          <p:cNvPr id="5" name="Footer Placeholder 4">
            <a:extLst>
              <a:ext uri="{FF2B5EF4-FFF2-40B4-BE49-F238E27FC236}">
                <a16:creationId xmlns:a16="http://schemas.microsoft.com/office/drawing/2014/main" id="{7C7AC535-CCE6-472A-BA3D-DDE92DFF0EDA}"/>
              </a:ext>
            </a:extLst>
          </p:cNvPr>
          <p:cNvSpPr>
            <a:spLocks noGrp="1"/>
          </p:cNvSpPr>
          <p:nvPr>
            <p:ph type="ftr" sz="quarter" idx="15"/>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6A32F890-EB29-4A5B-A499-BB0FC04447A7}"/>
              </a:ext>
            </a:extLst>
          </p:cNvPr>
          <p:cNvSpPr>
            <a:spLocks noGrp="1"/>
          </p:cNvSpPr>
          <p:nvPr>
            <p:ph type="sldNum" sz="quarter" idx="16"/>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248888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B63572F-04A5-456D-9066-1A65AFF5E685}"/>
              </a:ext>
            </a:extLst>
          </p:cNvPr>
          <p:cNvSpPr>
            <a:spLocks noGrp="1"/>
          </p:cNvSpPr>
          <p:nvPr>
            <p:ph type="pic" sz="quarter" idx="13" hasCustomPrompt="1"/>
          </p:nvPr>
        </p:nvSpPr>
        <p:spPr>
          <a:xfrm>
            <a:off x="0" y="0"/>
            <a:ext cx="12191999" cy="6678000"/>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or Drag and Drop your Image</a:t>
            </a:r>
          </a:p>
        </p:txBody>
      </p:sp>
      <p:sp>
        <p:nvSpPr>
          <p:cNvPr id="3" name="Slide Number Placeholder 2">
            <a:extLst>
              <a:ext uri="{FF2B5EF4-FFF2-40B4-BE49-F238E27FC236}">
                <a16:creationId xmlns:a16="http://schemas.microsoft.com/office/drawing/2014/main" id="{719A41AC-399F-4B25-A28A-F7679843C36E}"/>
              </a:ext>
            </a:extLst>
          </p:cNvPr>
          <p:cNvSpPr>
            <a:spLocks noGrp="1"/>
          </p:cNvSpPr>
          <p:nvPr>
            <p:ph type="sldNum" sz="quarter" idx="16"/>
          </p:nvPr>
        </p:nvSpPr>
        <p:spPr/>
        <p:txBody>
          <a:bodyPr/>
          <a:lstStyle/>
          <a:p>
            <a:fld id="{058DB212-BFA2-403F-85EF-DFD3FF6D973A}" type="slidenum">
              <a:rPr lang="en-US" noProof="0" smtClean="0"/>
              <a:pPr/>
              <a:t>‹#›</a:t>
            </a:fld>
            <a:endParaRPr lang="en-US" noProof="0"/>
          </a:p>
        </p:txBody>
      </p:sp>
      <p:sp>
        <p:nvSpPr>
          <p:cNvPr id="10" name="Caption">
            <a:extLst>
              <a:ext uri="{FF2B5EF4-FFF2-40B4-BE49-F238E27FC236}">
                <a16:creationId xmlns:a16="http://schemas.microsoft.com/office/drawing/2014/main" id="{E1C65CF6-B529-468F-B46C-1D1C2E71A116}"/>
              </a:ext>
            </a:extLst>
          </p:cNvPr>
          <p:cNvSpPr>
            <a:spLocks noGrp="1"/>
          </p:cNvSpPr>
          <p:nvPr>
            <p:ph type="body" sz="quarter" idx="14" hasCustomPrompt="1"/>
          </p:nvPr>
        </p:nvSpPr>
        <p:spPr>
          <a:xfrm>
            <a:off x="7801275" y="6156000"/>
            <a:ext cx="3793125" cy="396000"/>
          </a:xfrm>
          <a:solidFill>
            <a:schemeClr val="tx1"/>
          </a:solidFill>
        </p:spPr>
        <p:txBody>
          <a:bodyPr lIns="72000" tIns="72000"/>
          <a:lstStyle>
            <a:lvl1pPr marL="0" indent="0">
              <a:buNone/>
              <a:defRPr>
                <a:solidFill>
                  <a:schemeClr val="bg1"/>
                </a:solidFill>
              </a:defRPr>
            </a:lvl1pPr>
            <a:lvl2pPr marL="263525" indent="0">
              <a:buNone/>
              <a:defRPr/>
            </a:lvl2pPr>
            <a:lvl3pPr marL="536575" indent="0">
              <a:buNone/>
              <a:defRPr/>
            </a:lvl3pPr>
            <a:lvl4pPr marL="811213" indent="0">
              <a:buNone/>
              <a:defRPr/>
            </a:lvl4pPr>
            <a:lvl5pPr marL="1074738" indent="0">
              <a:buNone/>
              <a:defRPr/>
            </a:lvl5pPr>
          </a:lstStyle>
          <a:p>
            <a:pPr lvl="0"/>
            <a:r>
              <a:rPr lang="en-US" noProof="0"/>
              <a:t>Place your Image Caption Here</a:t>
            </a:r>
          </a:p>
        </p:txBody>
      </p:sp>
      <p:sp>
        <p:nvSpPr>
          <p:cNvPr id="2" name="Title 1">
            <a:extLst>
              <a:ext uri="{FF2B5EF4-FFF2-40B4-BE49-F238E27FC236}">
                <a16:creationId xmlns:a16="http://schemas.microsoft.com/office/drawing/2014/main" id="{FC5845FB-DCB7-4844-B346-98986ADFCE02}"/>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421880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3" name="Media Placeholder 2">
            <a:extLst>
              <a:ext uri="{FF2B5EF4-FFF2-40B4-BE49-F238E27FC236}">
                <a16:creationId xmlns:a16="http://schemas.microsoft.com/office/drawing/2014/main" id="{FB784EBA-F0C5-4F6F-9426-185FBA239203}"/>
              </a:ext>
            </a:extLst>
          </p:cNvPr>
          <p:cNvSpPr>
            <a:spLocks noGrp="1"/>
          </p:cNvSpPr>
          <p:nvPr>
            <p:ph type="media" sz="quarter" idx="15" hasCustomPrompt="1"/>
          </p:nvPr>
        </p:nvSpPr>
        <p:spPr>
          <a:xfrm>
            <a:off x="0" y="0"/>
            <a:ext cx="12192000" cy="6678000"/>
          </a:xfrm>
          <a:pattFill prst="dkUpDiag">
            <a:fgClr>
              <a:schemeClr val="bg1">
                <a:lumMod val="85000"/>
              </a:schemeClr>
            </a:fgClr>
            <a:bgClr>
              <a:schemeClr val="bg1">
                <a:lumMod val="95000"/>
              </a:schemeClr>
            </a:bgClr>
          </a:patt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noProof="0"/>
              <a:t>Insert Your Video</a:t>
            </a:r>
          </a:p>
        </p:txBody>
      </p:sp>
      <p:sp>
        <p:nvSpPr>
          <p:cNvPr id="5" name="Caption">
            <a:extLst>
              <a:ext uri="{FF2B5EF4-FFF2-40B4-BE49-F238E27FC236}">
                <a16:creationId xmlns:a16="http://schemas.microsoft.com/office/drawing/2014/main" id="{172090C5-61AC-430F-AA33-8EF3902C4669}"/>
              </a:ext>
            </a:extLst>
          </p:cNvPr>
          <p:cNvSpPr>
            <a:spLocks noGrp="1"/>
          </p:cNvSpPr>
          <p:nvPr>
            <p:ph type="body" sz="quarter" idx="14" hasCustomPrompt="1"/>
          </p:nvPr>
        </p:nvSpPr>
        <p:spPr>
          <a:xfrm>
            <a:off x="7801275" y="6156000"/>
            <a:ext cx="3793125" cy="396000"/>
          </a:xfrm>
          <a:solidFill>
            <a:schemeClr val="tx1"/>
          </a:solidFill>
        </p:spPr>
        <p:txBody>
          <a:bodyPr lIns="72000" tIns="72000"/>
          <a:lstStyle>
            <a:lvl1pPr marL="0" indent="0">
              <a:buNone/>
              <a:defRPr>
                <a:solidFill>
                  <a:schemeClr val="bg1"/>
                </a:solidFill>
              </a:defRPr>
            </a:lvl1pPr>
            <a:lvl2pPr marL="263525" indent="0">
              <a:buNone/>
              <a:defRPr/>
            </a:lvl2pPr>
            <a:lvl3pPr marL="536575" indent="0">
              <a:buNone/>
              <a:defRPr/>
            </a:lvl3pPr>
            <a:lvl4pPr marL="811213" indent="0">
              <a:buNone/>
              <a:defRPr/>
            </a:lvl4pPr>
            <a:lvl5pPr marL="1074738" indent="0">
              <a:buNone/>
              <a:defRPr/>
            </a:lvl5pPr>
          </a:lstStyle>
          <a:p>
            <a:pPr lvl="0"/>
            <a:r>
              <a:rPr lang="en-US" noProof="0"/>
              <a:t>Place your Image Caption Here</a:t>
            </a:r>
          </a:p>
        </p:txBody>
      </p:sp>
      <p:sp>
        <p:nvSpPr>
          <p:cNvPr id="4" name="Slide Number Placeholder 3">
            <a:extLst>
              <a:ext uri="{FF2B5EF4-FFF2-40B4-BE49-F238E27FC236}">
                <a16:creationId xmlns:a16="http://schemas.microsoft.com/office/drawing/2014/main" id="{8377EBDA-221D-4CBD-8DBF-E03A370015DB}"/>
              </a:ext>
            </a:extLst>
          </p:cNvPr>
          <p:cNvSpPr>
            <a:spLocks noGrp="1"/>
          </p:cNvSpPr>
          <p:nvPr>
            <p:ph type="sldNum" sz="quarter" idx="17"/>
          </p:nvPr>
        </p:nvSpPr>
        <p:spPr/>
        <p:txBody>
          <a:bodyPr/>
          <a:lstStyle/>
          <a:p>
            <a:fld id="{058DB212-BFA2-403F-85EF-DFD3FF6D973A}" type="slidenum">
              <a:rPr lang="en-US" noProof="0" smtClean="0"/>
              <a:pPr/>
              <a:t>‹#›</a:t>
            </a:fld>
            <a:endParaRPr lang="en-US" noProof="0"/>
          </a:p>
        </p:txBody>
      </p:sp>
      <p:sp>
        <p:nvSpPr>
          <p:cNvPr id="2" name="Title 1">
            <a:extLst>
              <a:ext uri="{FF2B5EF4-FFF2-40B4-BE49-F238E27FC236}">
                <a16:creationId xmlns:a16="http://schemas.microsoft.com/office/drawing/2014/main" id="{882508FC-366E-44DA-80A8-28048E1E4AEF}"/>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232158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Divider">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111E4563-E2FC-4D6F-B759-AB4FB77D270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0" y="0"/>
            <a:ext cx="7799832" cy="6675120"/>
          </a:xfrm>
          <a:prstGeom prst="rect">
            <a:avLst/>
          </a:prstGeom>
        </p:spPr>
      </p:pic>
      <p:sp>
        <p:nvSpPr>
          <p:cNvPr id="24" name="Rectangle 23">
            <a:extLst>
              <a:ext uri="{FF2B5EF4-FFF2-40B4-BE49-F238E27FC236}">
                <a16:creationId xmlns:a16="http://schemas.microsoft.com/office/drawing/2014/main" id="{92FE8913-A018-418C-99FB-2DF342B9B5A0}"/>
              </a:ext>
            </a:extLst>
          </p:cNvPr>
          <p:cNvSpPr/>
          <p:nvPr userDrawn="1"/>
        </p:nvSpPr>
        <p:spPr>
          <a:xfrm>
            <a:off x="0" y="0"/>
            <a:ext cx="7802524" cy="667764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icture Placeholder 9">
            <a:extLst>
              <a:ext uri="{FF2B5EF4-FFF2-40B4-BE49-F238E27FC236}">
                <a16:creationId xmlns:a16="http://schemas.microsoft.com/office/drawing/2014/main" id="{AF7702AD-1968-4CE6-BC7C-02C0637069A8}"/>
              </a:ext>
            </a:extLst>
          </p:cNvPr>
          <p:cNvSpPr>
            <a:spLocks noGrp="1"/>
          </p:cNvSpPr>
          <p:nvPr>
            <p:ph type="pic" sz="quarter" idx="14" hasCustomPrompt="1"/>
          </p:nvPr>
        </p:nvSpPr>
        <p:spPr>
          <a:xfrm>
            <a:off x="7801097" y="1"/>
            <a:ext cx="4389475" cy="6677644"/>
          </a:xfrm>
          <a:solidFill>
            <a:schemeClr val="bg1">
              <a:lumMod val="95000"/>
            </a:schemeClr>
          </a:solidFill>
        </p:spPr>
        <p:txBody>
          <a:bodyPr anchor="ctr"/>
          <a:lstStyle>
            <a:lvl1pPr marL="0" indent="0" algn="ctr">
              <a:buNone/>
              <a:defRPr sz="1600" i="1">
                <a:latin typeface="Times New Roman" panose="02020603050405020304" pitchFamily="18" charset="0"/>
                <a:cs typeface="Times New Roman" panose="02020603050405020304" pitchFamily="18" charset="0"/>
              </a:defRPr>
            </a:lvl1pPr>
          </a:lstStyle>
          <a:p>
            <a:r>
              <a:rPr lang="en-US"/>
              <a:t>Insert or Drag and Drop your Image</a:t>
            </a:r>
          </a:p>
        </p:txBody>
      </p:sp>
      <p:sp>
        <p:nvSpPr>
          <p:cNvPr id="13" name="Title 1">
            <a:extLst>
              <a:ext uri="{FF2B5EF4-FFF2-40B4-BE49-F238E27FC236}">
                <a16:creationId xmlns:a16="http://schemas.microsoft.com/office/drawing/2014/main" id="{C6A78464-8D00-4B94-90C7-90F1B54C8AA0}"/>
              </a:ext>
            </a:extLst>
          </p:cNvPr>
          <p:cNvSpPr>
            <a:spLocks noGrp="1"/>
          </p:cNvSpPr>
          <p:nvPr>
            <p:ph type="ctrTitle" hasCustomPrompt="1"/>
          </p:nvPr>
        </p:nvSpPr>
        <p:spPr>
          <a:xfrm>
            <a:off x="794862" y="3032684"/>
            <a:ext cx="3759807" cy="1547813"/>
          </a:xfrm>
        </p:spPr>
        <p:txBody>
          <a:bodyPr anchor="b"/>
          <a:lstStyle>
            <a:lvl1pPr algn="l">
              <a:lnSpc>
                <a:spcPts val="4000"/>
              </a:lnSpc>
              <a:defRPr sz="6600" spc="-150">
                <a:solidFill>
                  <a:schemeClr val="bg1"/>
                </a:solidFill>
              </a:defRPr>
            </a:lvl1pPr>
          </a:lstStyle>
          <a:p>
            <a:r>
              <a:rPr lang="en-US"/>
              <a:t>Thank You</a:t>
            </a:r>
          </a:p>
        </p:txBody>
      </p:sp>
      <p:sp>
        <p:nvSpPr>
          <p:cNvPr id="18" name="Graphic 15">
            <a:extLst>
              <a:ext uri="{FF2B5EF4-FFF2-40B4-BE49-F238E27FC236}">
                <a16:creationId xmlns:a16="http://schemas.microsoft.com/office/drawing/2014/main" id="{F50292C9-54F6-4F7B-A885-34CE1E3B0351}"/>
              </a:ext>
            </a:extLst>
          </p:cNvPr>
          <p:cNvSpPr/>
          <p:nvPr userDrawn="1"/>
        </p:nvSpPr>
        <p:spPr>
          <a:xfrm>
            <a:off x="1774391" y="4123811"/>
            <a:ext cx="6027420" cy="2599249"/>
          </a:xfrm>
          <a:custGeom>
            <a:avLst/>
            <a:gdLst>
              <a:gd name="connsiteX0" fmla="*/ 7144 w 6505575"/>
              <a:gd name="connsiteY0" fmla="*/ 2606393 h 2609850"/>
              <a:gd name="connsiteX1" fmla="*/ 881539 w 6505575"/>
              <a:gd name="connsiteY1" fmla="*/ 2062516 h 2609850"/>
              <a:gd name="connsiteX2" fmla="*/ 1477804 w 6505575"/>
              <a:gd name="connsiteY2" fmla="*/ 2056801 h 2609850"/>
              <a:gd name="connsiteX3" fmla="*/ 1569244 w 6505575"/>
              <a:gd name="connsiteY3" fmla="*/ 2112046 h 2609850"/>
              <a:gd name="connsiteX4" fmla="*/ 2539841 w 6505575"/>
              <a:gd name="connsiteY4" fmla="*/ 2084423 h 2609850"/>
              <a:gd name="connsiteX5" fmla="*/ 3238976 w 6505575"/>
              <a:gd name="connsiteY5" fmla="*/ 1611031 h 2609850"/>
              <a:gd name="connsiteX6" fmla="*/ 3642836 w 6505575"/>
              <a:gd name="connsiteY6" fmla="*/ 1590076 h 2609850"/>
              <a:gd name="connsiteX7" fmla="*/ 3963829 w 6505575"/>
              <a:gd name="connsiteY7" fmla="*/ 1762478 h 2609850"/>
              <a:gd name="connsiteX8" fmla="*/ 4862989 w 6505575"/>
              <a:gd name="connsiteY8" fmla="*/ 1455773 h 2609850"/>
              <a:gd name="connsiteX9" fmla="*/ 5106829 w 6505575"/>
              <a:gd name="connsiteY9" fmla="*/ 734731 h 2609850"/>
              <a:gd name="connsiteX10" fmla="*/ 6034564 w 6505575"/>
              <a:gd name="connsiteY10" fmla="*/ 69886 h 2609850"/>
              <a:gd name="connsiteX11" fmla="*/ 6034564 w 6505575"/>
              <a:gd name="connsiteY11" fmla="*/ 69886 h 2609850"/>
              <a:gd name="connsiteX12" fmla="*/ 6507004 w 6505575"/>
              <a:gd name="connsiteY12" fmla="*/ 1395766 h 2609850"/>
              <a:gd name="connsiteX13" fmla="*/ 6507004 w 6505575"/>
              <a:gd name="connsiteY13" fmla="*/ 2605441 h 2609850"/>
              <a:gd name="connsiteX14" fmla="*/ 7144 w 6505575"/>
              <a:gd name="connsiteY14" fmla="*/ 2605441 h 2609850"/>
              <a:gd name="connsiteX0" fmla="*/ 6499860 w 6591300"/>
              <a:gd name="connsiteY0" fmla="*/ 1388622 h 2599249"/>
              <a:gd name="connsiteX1" fmla="*/ 6499860 w 6591300"/>
              <a:gd name="connsiteY1" fmla="*/ 2598297 h 2599249"/>
              <a:gd name="connsiteX2" fmla="*/ 0 w 6591300"/>
              <a:gd name="connsiteY2" fmla="*/ 2598297 h 2599249"/>
              <a:gd name="connsiteX3" fmla="*/ 0 w 6591300"/>
              <a:gd name="connsiteY3" fmla="*/ 2599249 h 2599249"/>
              <a:gd name="connsiteX4" fmla="*/ 874395 w 6591300"/>
              <a:gd name="connsiteY4" fmla="*/ 2055372 h 2599249"/>
              <a:gd name="connsiteX5" fmla="*/ 1470660 w 6591300"/>
              <a:gd name="connsiteY5" fmla="*/ 2049657 h 2599249"/>
              <a:gd name="connsiteX6" fmla="*/ 1562100 w 6591300"/>
              <a:gd name="connsiteY6" fmla="*/ 2104902 h 2599249"/>
              <a:gd name="connsiteX7" fmla="*/ 2532697 w 6591300"/>
              <a:gd name="connsiteY7" fmla="*/ 2077279 h 2599249"/>
              <a:gd name="connsiteX8" fmla="*/ 3231832 w 6591300"/>
              <a:gd name="connsiteY8" fmla="*/ 1603887 h 2599249"/>
              <a:gd name="connsiteX9" fmla="*/ 3635692 w 6591300"/>
              <a:gd name="connsiteY9" fmla="*/ 1582932 h 2599249"/>
              <a:gd name="connsiteX10" fmla="*/ 3956685 w 6591300"/>
              <a:gd name="connsiteY10" fmla="*/ 1755334 h 2599249"/>
              <a:gd name="connsiteX11" fmla="*/ 4855845 w 6591300"/>
              <a:gd name="connsiteY11" fmla="*/ 1448629 h 2599249"/>
              <a:gd name="connsiteX12" fmla="*/ 5099685 w 6591300"/>
              <a:gd name="connsiteY12" fmla="*/ 727587 h 2599249"/>
              <a:gd name="connsiteX13" fmla="*/ 6027420 w 6591300"/>
              <a:gd name="connsiteY13" fmla="*/ 62742 h 2599249"/>
              <a:gd name="connsiteX14" fmla="*/ 6027420 w 6591300"/>
              <a:gd name="connsiteY14" fmla="*/ 62742 h 2599249"/>
              <a:gd name="connsiteX15" fmla="*/ 6591300 w 6591300"/>
              <a:gd name="connsiteY15" fmla="*/ 1480062 h 2599249"/>
              <a:gd name="connsiteX0" fmla="*/ 6499860 w 6591300"/>
              <a:gd name="connsiteY0" fmla="*/ 2598297 h 2599249"/>
              <a:gd name="connsiteX1" fmla="*/ 0 w 6591300"/>
              <a:gd name="connsiteY1" fmla="*/ 2598297 h 2599249"/>
              <a:gd name="connsiteX2" fmla="*/ 0 w 6591300"/>
              <a:gd name="connsiteY2" fmla="*/ 2599249 h 2599249"/>
              <a:gd name="connsiteX3" fmla="*/ 874395 w 6591300"/>
              <a:gd name="connsiteY3" fmla="*/ 2055372 h 2599249"/>
              <a:gd name="connsiteX4" fmla="*/ 1470660 w 6591300"/>
              <a:gd name="connsiteY4" fmla="*/ 2049657 h 2599249"/>
              <a:gd name="connsiteX5" fmla="*/ 1562100 w 6591300"/>
              <a:gd name="connsiteY5" fmla="*/ 2104902 h 2599249"/>
              <a:gd name="connsiteX6" fmla="*/ 2532697 w 6591300"/>
              <a:gd name="connsiteY6" fmla="*/ 2077279 h 2599249"/>
              <a:gd name="connsiteX7" fmla="*/ 3231832 w 6591300"/>
              <a:gd name="connsiteY7" fmla="*/ 1603887 h 2599249"/>
              <a:gd name="connsiteX8" fmla="*/ 3635692 w 6591300"/>
              <a:gd name="connsiteY8" fmla="*/ 1582932 h 2599249"/>
              <a:gd name="connsiteX9" fmla="*/ 3956685 w 6591300"/>
              <a:gd name="connsiteY9" fmla="*/ 1755334 h 2599249"/>
              <a:gd name="connsiteX10" fmla="*/ 4855845 w 6591300"/>
              <a:gd name="connsiteY10" fmla="*/ 1448629 h 2599249"/>
              <a:gd name="connsiteX11" fmla="*/ 5099685 w 6591300"/>
              <a:gd name="connsiteY11" fmla="*/ 727587 h 2599249"/>
              <a:gd name="connsiteX12" fmla="*/ 6027420 w 6591300"/>
              <a:gd name="connsiteY12" fmla="*/ 62742 h 2599249"/>
              <a:gd name="connsiteX13" fmla="*/ 6027420 w 6591300"/>
              <a:gd name="connsiteY13" fmla="*/ 62742 h 2599249"/>
              <a:gd name="connsiteX14" fmla="*/ 6591300 w 6591300"/>
              <a:gd name="connsiteY14" fmla="*/ 1480062 h 2599249"/>
              <a:gd name="connsiteX0" fmla="*/ 0 w 6591300"/>
              <a:gd name="connsiteY0" fmla="*/ 2598297 h 2599249"/>
              <a:gd name="connsiteX1" fmla="*/ 0 w 6591300"/>
              <a:gd name="connsiteY1" fmla="*/ 2599249 h 2599249"/>
              <a:gd name="connsiteX2" fmla="*/ 874395 w 6591300"/>
              <a:gd name="connsiteY2" fmla="*/ 2055372 h 2599249"/>
              <a:gd name="connsiteX3" fmla="*/ 1470660 w 6591300"/>
              <a:gd name="connsiteY3" fmla="*/ 2049657 h 2599249"/>
              <a:gd name="connsiteX4" fmla="*/ 1562100 w 6591300"/>
              <a:gd name="connsiteY4" fmla="*/ 2104902 h 2599249"/>
              <a:gd name="connsiteX5" fmla="*/ 2532697 w 6591300"/>
              <a:gd name="connsiteY5" fmla="*/ 2077279 h 2599249"/>
              <a:gd name="connsiteX6" fmla="*/ 3231832 w 6591300"/>
              <a:gd name="connsiteY6" fmla="*/ 1603887 h 2599249"/>
              <a:gd name="connsiteX7" fmla="*/ 3635692 w 6591300"/>
              <a:gd name="connsiteY7" fmla="*/ 1582932 h 2599249"/>
              <a:gd name="connsiteX8" fmla="*/ 3956685 w 6591300"/>
              <a:gd name="connsiteY8" fmla="*/ 1755334 h 2599249"/>
              <a:gd name="connsiteX9" fmla="*/ 4855845 w 6591300"/>
              <a:gd name="connsiteY9" fmla="*/ 1448629 h 2599249"/>
              <a:gd name="connsiteX10" fmla="*/ 5099685 w 6591300"/>
              <a:gd name="connsiteY10" fmla="*/ 727587 h 2599249"/>
              <a:gd name="connsiteX11" fmla="*/ 6027420 w 6591300"/>
              <a:gd name="connsiteY11" fmla="*/ 62742 h 2599249"/>
              <a:gd name="connsiteX12" fmla="*/ 6027420 w 6591300"/>
              <a:gd name="connsiteY12" fmla="*/ 62742 h 2599249"/>
              <a:gd name="connsiteX13" fmla="*/ 6591300 w 6591300"/>
              <a:gd name="connsiteY13" fmla="*/ 1480062 h 2599249"/>
              <a:gd name="connsiteX0" fmla="*/ 0 w 6027420"/>
              <a:gd name="connsiteY0" fmla="*/ 2598297 h 2599249"/>
              <a:gd name="connsiteX1" fmla="*/ 0 w 6027420"/>
              <a:gd name="connsiteY1" fmla="*/ 2599249 h 2599249"/>
              <a:gd name="connsiteX2" fmla="*/ 874395 w 6027420"/>
              <a:gd name="connsiteY2" fmla="*/ 2055372 h 2599249"/>
              <a:gd name="connsiteX3" fmla="*/ 1470660 w 6027420"/>
              <a:gd name="connsiteY3" fmla="*/ 2049657 h 2599249"/>
              <a:gd name="connsiteX4" fmla="*/ 1562100 w 6027420"/>
              <a:gd name="connsiteY4" fmla="*/ 2104902 h 2599249"/>
              <a:gd name="connsiteX5" fmla="*/ 2532697 w 6027420"/>
              <a:gd name="connsiteY5" fmla="*/ 2077279 h 2599249"/>
              <a:gd name="connsiteX6" fmla="*/ 3231832 w 6027420"/>
              <a:gd name="connsiteY6" fmla="*/ 1603887 h 2599249"/>
              <a:gd name="connsiteX7" fmla="*/ 3635692 w 6027420"/>
              <a:gd name="connsiteY7" fmla="*/ 1582932 h 2599249"/>
              <a:gd name="connsiteX8" fmla="*/ 3956685 w 6027420"/>
              <a:gd name="connsiteY8" fmla="*/ 1755334 h 2599249"/>
              <a:gd name="connsiteX9" fmla="*/ 4855845 w 6027420"/>
              <a:gd name="connsiteY9" fmla="*/ 1448629 h 2599249"/>
              <a:gd name="connsiteX10" fmla="*/ 5099685 w 6027420"/>
              <a:gd name="connsiteY10" fmla="*/ 727587 h 2599249"/>
              <a:gd name="connsiteX11" fmla="*/ 6027420 w 6027420"/>
              <a:gd name="connsiteY11" fmla="*/ 62742 h 2599249"/>
              <a:gd name="connsiteX12" fmla="*/ 6027420 w 6027420"/>
              <a:gd name="connsiteY12" fmla="*/ 62742 h 259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27420" h="2599249">
                <a:moveTo>
                  <a:pt x="0" y="2598297"/>
                </a:moveTo>
                <a:lnTo>
                  <a:pt x="0" y="2599249"/>
                </a:lnTo>
                <a:lnTo>
                  <a:pt x="874395" y="2055372"/>
                </a:lnTo>
                <a:cubicBezTo>
                  <a:pt x="1056322" y="1942024"/>
                  <a:pt x="1286827" y="1940119"/>
                  <a:pt x="1470660" y="2049657"/>
                </a:cubicBezTo>
                <a:lnTo>
                  <a:pt x="1562100" y="2104902"/>
                </a:lnTo>
                <a:cubicBezTo>
                  <a:pt x="1863090" y="2284924"/>
                  <a:pt x="2241232" y="2273494"/>
                  <a:pt x="2532697" y="2077279"/>
                </a:cubicBezTo>
                <a:lnTo>
                  <a:pt x="3231832" y="1603887"/>
                </a:lnTo>
                <a:cubicBezTo>
                  <a:pt x="3351847" y="1521972"/>
                  <a:pt x="3508057" y="1514352"/>
                  <a:pt x="3635692" y="1582932"/>
                </a:cubicBezTo>
                <a:lnTo>
                  <a:pt x="3956685" y="1755334"/>
                </a:lnTo>
                <a:cubicBezTo>
                  <a:pt x="4288155" y="1933452"/>
                  <a:pt x="4701540" y="1792482"/>
                  <a:pt x="4855845" y="1448629"/>
                </a:cubicBezTo>
                <a:lnTo>
                  <a:pt x="5099685" y="727587"/>
                </a:lnTo>
                <a:cubicBezTo>
                  <a:pt x="5228273" y="156087"/>
                  <a:pt x="5863590" y="-137283"/>
                  <a:pt x="6027420" y="62742"/>
                </a:cubicBezTo>
                <a:lnTo>
                  <a:pt x="6027420" y="62742"/>
                </a:lnTo>
              </a:path>
            </a:pathLst>
          </a:custGeom>
          <a:noFill/>
          <a:ln w="9525" cap="flat">
            <a:solidFill>
              <a:schemeClr val="bg1"/>
            </a:solidFill>
            <a:prstDash val="dash"/>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p>
        </p:txBody>
      </p:sp>
      <p:sp>
        <p:nvSpPr>
          <p:cNvPr id="15" name="Name">
            <a:extLst>
              <a:ext uri="{FF2B5EF4-FFF2-40B4-BE49-F238E27FC236}">
                <a16:creationId xmlns:a16="http://schemas.microsoft.com/office/drawing/2014/main" id="{B8C48821-0D90-416C-873E-50587E8A0C8E}"/>
              </a:ext>
            </a:extLst>
          </p:cNvPr>
          <p:cNvSpPr>
            <a:spLocks noGrp="1"/>
          </p:cNvSpPr>
          <p:nvPr>
            <p:ph type="body" sz="quarter" idx="11" hasCustomPrompt="1"/>
          </p:nvPr>
        </p:nvSpPr>
        <p:spPr>
          <a:xfrm>
            <a:off x="794861" y="4741677"/>
            <a:ext cx="3756943" cy="252000"/>
          </a:xfrm>
        </p:spPr>
        <p:txBody>
          <a:bodyPr anchor="ctr"/>
          <a:lstStyle>
            <a:lvl1pPr marL="0" indent="0">
              <a:buNone/>
              <a:defRPr sz="1600">
                <a:solidFill>
                  <a:schemeClr val="bg1"/>
                </a:solidFill>
                <a:latin typeface="+mn-lt"/>
              </a:defRPr>
            </a:lvl1pPr>
          </a:lstStyle>
          <a:p>
            <a:pPr lvl="0"/>
            <a:r>
              <a:rPr lang="en-US"/>
              <a:t>Name</a:t>
            </a:r>
          </a:p>
        </p:txBody>
      </p:sp>
      <p:sp>
        <p:nvSpPr>
          <p:cNvPr id="16" name="Email">
            <a:extLst>
              <a:ext uri="{FF2B5EF4-FFF2-40B4-BE49-F238E27FC236}">
                <a16:creationId xmlns:a16="http://schemas.microsoft.com/office/drawing/2014/main" id="{42450180-8D19-405E-97F0-2A309B58D01C}"/>
              </a:ext>
            </a:extLst>
          </p:cNvPr>
          <p:cNvSpPr>
            <a:spLocks noGrp="1"/>
          </p:cNvSpPr>
          <p:nvPr>
            <p:ph type="body" sz="quarter" idx="12" hasCustomPrompt="1"/>
          </p:nvPr>
        </p:nvSpPr>
        <p:spPr>
          <a:xfrm>
            <a:off x="1088990" y="5147137"/>
            <a:ext cx="3462814" cy="252000"/>
          </a:xfrm>
        </p:spPr>
        <p:txBody>
          <a:bodyPr anchor="ctr"/>
          <a:lstStyle>
            <a:lvl1pPr marL="0" indent="0">
              <a:buNone/>
              <a:defRPr sz="1200">
                <a:solidFill>
                  <a:schemeClr val="bg1"/>
                </a:solidFill>
                <a:latin typeface="+mn-lt"/>
              </a:defRPr>
            </a:lvl1pPr>
          </a:lstStyle>
          <a:p>
            <a:pPr lvl="0"/>
            <a:r>
              <a:rPr lang="en-US"/>
              <a:t>Email</a:t>
            </a:r>
          </a:p>
        </p:txBody>
      </p:sp>
      <p:sp>
        <p:nvSpPr>
          <p:cNvPr id="19" name="Rectangle 18">
            <a:extLst>
              <a:ext uri="{FF2B5EF4-FFF2-40B4-BE49-F238E27FC236}">
                <a16:creationId xmlns:a16="http://schemas.microsoft.com/office/drawing/2014/main" id="{C837F23B-0C4D-4D27-BF83-0B10D1CFFDCD}"/>
              </a:ext>
            </a:extLst>
          </p:cNvPr>
          <p:cNvSpPr/>
          <p:nvPr userDrawn="1"/>
        </p:nvSpPr>
        <p:spPr>
          <a:xfrm>
            <a:off x="-9856" y="6678000"/>
            <a:ext cx="9405316" cy="14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9551A1-FBAD-4CC8-AA99-F9F4D4281782}"/>
              </a:ext>
            </a:extLst>
          </p:cNvPr>
          <p:cNvSpPr/>
          <p:nvPr userDrawn="1"/>
        </p:nvSpPr>
        <p:spPr>
          <a:xfrm>
            <a:off x="7804351" y="6678000"/>
            <a:ext cx="4224296" cy="144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36000" bIns="0" rtlCol="0" anchor="b"/>
          <a:lstStyle/>
          <a:p>
            <a:pPr algn="r"/>
            <a:endParaRPr lang="en-US" sz="1000" noProof="1">
              <a:latin typeface="Tw Cen MT" panose="020B0602020104020603" pitchFamily="34" charset="0"/>
            </a:endParaRPr>
          </a:p>
        </p:txBody>
      </p:sp>
      <p:sp>
        <p:nvSpPr>
          <p:cNvPr id="14" name="Slide Number Placeholder 5">
            <a:extLst>
              <a:ext uri="{FF2B5EF4-FFF2-40B4-BE49-F238E27FC236}">
                <a16:creationId xmlns:a16="http://schemas.microsoft.com/office/drawing/2014/main" id="{5F695C6B-DBEE-447E-B106-7351E00BD0AF}"/>
              </a:ext>
            </a:extLst>
          </p:cNvPr>
          <p:cNvSpPr txBox="1">
            <a:spLocks/>
          </p:cNvSpPr>
          <p:nvPr userDrawn="1"/>
        </p:nvSpPr>
        <p:spPr>
          <a:xfrm>
            <a:off x="12030074" y="6678000"/>
            <a:ext cx="161925" cy="144000"/>
          </a:xfrm>
          <a:prstGeom prst="rect">
            <a:avLst/>
          </a:prstGeom>
          <a:solidFill>
            <a:schemeClr val="accent1"/>
          </a:solidFill>
        </p:spPr>
        <p:txBody>
          <a:bodyPr vert="horz" lIns="0" tIns="0" rIns="72000" bIns="0" rtlCol="0" anchor="ctr"/>
          <a:lstStyle>
            <a:defPPr>
              <a:defRPr lang="en-US"/>
            </a:defPPr>
            <a:lvl1pPr marL="0" algn="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 name="Rectangle 22">
            <a:extLst>
              <a:ext uri="{FF2B5EF4-FFF2-40B4-BE49-F238E27FC236}">
                <a16:creationId xmlns:a16="http://schemas.microsoft.com/office/drawing/2014/main" id="{E1A38929-6316-4332-83F8-9E95386C7C42}"/>
              </a:ext>
            </a:extLst>
          </p:cNvPr>
          <p:cNvSpPr/>
          <p:nvPr userDrawn="1"/>
        </p:nvSpPr>
        <p:spPr>
          <a:xfrm>
            <a:off x="-9856" y="6822000"/>
            <a:ext cx="12201856" cy="36000"/>
          </a:xfrm>
          <a:prstGeom prst="rect">
            <a:avLst/>
          </a:prstGeom>
          <a:gradFill>
            <a:gsLst>
              <a:gs pos="0">
                <a:schemeClr val="accent4"/>
              </a:gs>
              <a:gs pos="37000">
                <a:schemeClr val="bg1">
                  <a:lumMod val="85000"/>
                </a:schemeClr>
              </a:gs>
              <a:gs pos="100000">
                <a:schemeClr val="accent1"/>
              </a:gs>
              <a:gs pos="68000">
                <a:schemeClr val="tx1">
                  <a:lumMod val="85000"/>
                  <a:lumOff val="1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27747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921DB-2DD6-4869-9104-BE40FBBCCE31}"/>
              </a:ext>
            </a:extLst>
          </p:cNvPr>
          <p:cNvSpPr>
            <a:spLocks noGrp="1"/>
          </p:cNvSpPr>
          <p:nvPr>
            <p:ph type="title"/>
          </p:nvPr>
        </p:nvSpPr>
        <p:spPr/>
        <p:txBody>
          <a:bodyPr/>
          <a:lstStyle/>
          <a:p>
            <a:r>
              <a:rPr lang="en-US" noProof="0"/>
              <a:t>Click to edit Master title style</a:t>
            </a:r>
          </a:p>
        </p:txBody>
      </p:sp>
      <p:sp>
        <p:nvSpPr>
          <p:cNvPr id="10" name="Subtitle">
            <a:extLst>
              <a:ext uri="{FF2B5EF4-FFF2-40B4-BE49-F238E27FC236}">
                <a16:creationId xmlns:a16="http://schemas.microsoft.com/office/drawing/2014/main" id="{1CC9B96F-1A0A-4B16-BDF7-48B289CD533E}"/>
              </a:ext>
            </a:extLst>
          </p:cNvPr>
          <p:cNvSpPr>
            <a:spLocks noGrp="1"/>
          </p:cNvSpPr>
          <p:nvPr>
            <p:ph type="body" sz="quarter" idx="12" hasCustomPrompt="1"/>
          </p:nvPr>
        </p:nvSpPr>
        <p:spPr>
          <a:xfrm>
            <a:off x="360363" y="1080000"/>
            <a:ext cx="11471275" cy="360362"/>
          </a:xfrm>
        </p:spPr>
        <p:txBody>
          <a:bodyPr/>
          <a:lstStyle>
            <a:lvl1pPr marL="0" indent="0">
              <a:buNone/>
              <a:defRPr sz="2100"/>
            </a:lvl1pPr>
          </a:lstStyle>
          <a:p>
            <a:pPr lvl="0"/>
            <a:r>
              <a:rPr lang="en-US" noProof="0"/>
              <a:t>Subtitle</a:t>
            </a:r>
          </a:p>
        </p:txBody>
      </p:sp>
      <p:sp>
        <p:nvSpPr>
          <p:cNvPr id="3" name="Content Placeholder 2">
            <a:extLst>
              <a:ext uri="{FF2B5EF4-FFF2-40B4-BE49-F238E27FC236}">
                <a16:creationId xmlns:a16="http://schemas.microsoft.com/office/drawing/2014/main" id="{D69A7081-42C5-4F4E-8A26-E7788CCF4FE5}"/>
              </a:ext>
            </a:extLst>
          </p:cNvPr>
          <p:cNvSpPr>
            <a:spLocks noGrp="1"/>
          </p:cNvSpPr>
          <p:nvPr>
            <p:ph idx="1"/>
          </p:nvPr>
        </p:nvSpPr>
        <p:spPr>
          <a:xfrm>
            <a:off x="360000" y="1620000"/>
            <a:ext cx="11473200" cy="45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9038FCAA-94B1-47BD-AD46-123D3404BBB2}"/>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81A11CEA-C130-40E5-A858-8D4FE6E58641}"/>
              </a:ext>
            </a:extLst>
          </p:cNvPr>
          <p:cNvSpPr>
            <a:spLocks noGrp="1"/>
          </p:cNvSpPr>
          <p:nvPr>
            <p:ph type="sldNum" sz="quarter" idx="14"/>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270877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E99CE02-8616-40B2-85FF-B06E192752AB}"/>
              </a:ext>
            </a:extLst>
          </p:cNvPr>
          <p:cNvSpPr/>
          <p:nvPr userDrawn="1"/>
        </p:nvSpPr>
        <p:spPr>
          <a:xfrm>
            <a:off x="-9856" y="6678000"/>
            <a:ext cx="9405316" cy="14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E3DF8E0-6324-45B7-8B0A-24383EF1B915}"/>
              </a:ext>
            </a:extLst>
          </p:cNvPr>
          <p:cNvSpPr/>
          <p:nvPr userDrawn="1"/>
        </p:nvSpPr>
        <p:spPr>
          <a:xfrm>
            <a:off x="7804351" y="6678000"/>
            <a:ext cx="3789833" cy="144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36000" bIns="0" rtlCol="0" anchor="b"/>
          <a:lstStyle/>
          <a:p>
            <a:pPr algn="r"/>
            <a:r>
              <a:rPr lang="en-US" sz="1000" noProof="1">
                <a:latin typeface="+mn-lt"/>
              </a:rPr>
              <a:t>Jens Martensson</a:t>
            </a:r>
          </a:p>
        </p:txBody>
      </p:sp>
      <p:sp>
        <p:nvSpPr>
          <p:cNvPr id="11" name="Rectangle 10">
            <a:extLst>
              <a:ext uri="{FF2B5EF4-FFF2-40B4-BE49-F238E27FC236}">
                <a16:creationId xmlns:a16="http://schemas.microsoft.com/office/drawing/2014/main" id="{1A9E718F-2F10-41F1-8E9F-18DD53EF065F}"/>
              </a:ext>
            </a:extLst>
          </p:cNvPr>
          <p:cNvSpPr/>
          <p:nvPr userDrawn="1"/>
        </p:nvSpPr>
        <p:spPr>
          <a:xfrm>
            <a:off x="-9856" y="6822000"/>
            <a:ext cx="12201856" cy="36000"/>
          </a:xfrm>
          <a:prstGeom prst="rect">
            <a:avLst/>
          </a:prstGeom>
          <a:gradFill>
            <a:gsLst>
              <a:gs pos="0">
                <a:schemeClr val="accent4"/>
              </a:gs>
              <a:gs pos="37000">
                <a:schemeClr val="bg1">
                  <a:lumMod val="85000"/>
                </a:schemeClr>
              </a:gs>
              <a:gs pos="100000">
                <a:schemeClr val="accent1"/>
              </a:gs>
              <a:gs pos="68000">
                <a:schemeClr val="tx1">
                  <a:lumMod val="85000"/>
                  <a:lumOff val="1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31581A5-A75E-41FB-A68A-70BA1AB54B28}"/>
              </a:ext>
            </a:extLst>
          </p:cNvPr>
          <p:cNvSpPr>
            <a:spLocks noGrp="1"/>
          </p:cNvSpPr>
          <p:nvPr>
            <p:ph type="title"/>
          </p:nvPr>
        </p:nvSpPr>
        <p:spPr>
          <a:xfrm>
            <a:off x="360000" y="360000"/>
            <a:ext cx="11473200" cy="540000"/>
          </a:xfrm>
          <a:prstGeom prst="rect">
            <a:avLst/>
          </a:prstGeom>
        </p:spPr>
        <p:txBody>
          <a:bodyPr vert="horz" lIns="0" tIns="0" rIns="0" bIns="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06BA9B02-6E3D-4037-BE18-E02B786633E9}"/>
              </a:ext>
            </a:extLst>
          </p:cNvPr>
          <p:cNvSpPr>
            <a:spLocks noGrp="1"/>
          </p:cNvSpPr>
          <p:nvPr>
            <p:ph type="body" idx="1"/>
          </p:nvPr>
        </p:nvSpPr>
        <p:spPr>
          <a:xfrm>
            <a:off x="360000" y="1260000"/>
            <a:ext cx="11473200" cy="4860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A954C2B-6B0B-4286-BFA4-F6131386B0E3}"/>
              </a:ext>
            </a:extLst>
          </p:cNvPr>
          <p:cNvSpPr>
            <a:spLocks noGrp="1"/>
          </p:cNvSpPr>
          <p:nvPr>
            <p:ph type="ftr" sz="quarter" idx="3"/>
          </p:nvPr>
        </p:nvSpPr>
        <p:spPr>
          <a:xfrm>
            <a:off x="360000" y="6483329"/>
            <a:ext cx="2378438" cy="187367"/>
          </a:xfrm>
          <a:prstGeom prst="rect">
            <a:avLst/>
          </a:prstGeom>
          <a:gradFill>
            <a:gsLst>
              <a:gs pos="82000">
                <a:schemeClr val="bg1">
                  <a:lumMod val="95000"/>
                </a:schemeClr>
              </a:gs>
              <a:gs pos="100000">
                <a:schemeClr val="bg1">
                  <a:lumMod val="65000"/>
                </a:schemeClr>
              </a:gs>
            </a:gsLst>
            <a:lin ang="5400000" scaled="0"/>
          </a:gradFill>
        </p:spPr>
        <p:txBody>
          <a:bodyPr vert="horz" lIns="36000" tIns="0" rIns="0" bIns="0" rtlCol="0" anchor="ctr"/>
          <a:lstStyle>
            <a:lvl1pPr algn="l">
              <a:defRPr sz="1200">
                <a:solidFill>
                  <a:schemeClr val="tx1">
                    <a:lumMod val="75000"/>
                    <a:lumOff val="25000"/>
                  </a:schemeClr>
                </a:solidFill>
                <a:latin typeface="+mj-lt"/>
              </a:defRPr>
            </a:lvl1pPr>
          </a:lstStyle>
          <a:p>
            <a:r>
              <a:rPr lang="en-US"/>
              <a:t>Add a footer</a:t>
            </a:r>
          </a:p>
        </p:txBody>
      </p:sp>
      <p:sp>
        <p:nvSpPr>
          <p:cNvPr id="6" name="Slide Number Placeholder 5">
            <a:extLst>
              <a:ext uri="{FF2B5EF4-FFF2-40B4-BE49-F238E27FC236}">
                <a16:creationId xmlns:a16="http://schemas.microsoft.com/office/drawing/2014/main" id="{D245D258-5720-4517-B8DE-EB5AA5C4FAE1}"/>
              </a:ext>
            </a:extLst>
          </p:cNvPr>
          <p:cNvSpPr>
            <a:spLocks noGrp="1"/>
          </p:cNvSpPr>
          <p:nvPr>
            <p:ph type="sldNum" sz="quarter" idx="4"/>
          </p:nvPr>
        </p:nvSpPr>
        <p:spPr>
          <a:xfrm>
            <a:off x="11594400" y="6678000"/>
            <a:ext cx="597600" cy="144000"/>
          </a:xfrm>
          <a:prstGeom prst="rect">
            <a:avLst/>
          </a:prstGeom>
          <a:gradFill>
            <a:gsLst>
              <a:gs pos="0">
                <a:schemeClr val="accent2">
                  <a:lumMod val="75000"/>
                  <a:shade val="30000"/>
                  <a:satMod val="115000"/>
                </a:schemeClr>
              </a:gs>
              <a:gs pos="47000">
                <a:schemeClr val="accent2">
                  <a:lumMod val="75000"/>
                  <a:shade val="67500"/>
                  <a:satMod val="115000"/>
                </a:schemeClr>
              </a:gs>
              <a:gs pos="100000">
                <a:schemeClr val="accent1"/>
              </a:gs>
            </a:gsLst>
            <a:lin ang="10800000" scaled="0"/>
          </a:gradFill>
        </p:spPr>
        <p:txBody>
          <a:bodyPr vert="horz" lIns="0" tIns="0" rIns="72000" bIns="0" rtlCol="0" anchor="ctr"/>
          <a:lstStyle>
            <a:lvl1pPr algn="r">
              <a:defRPr sz="1200">
                <a:solidFill>
                  <a:schemeClr val="bg1"/>
                </a:solidFill>
                <a:latin typeface="+mj-lt"/>
              </a:defRPr>
            </a:lvl1pPr>
          </a:lstStyle>
          <a:p>
            <a:fld id="{058DB212-BFA2-403F-85EF-DFD3FF6D973A}" type="slidenum">
              <a:rPr lang="en-US" smtClean="0"/>
              <a:pPr/>
              <a:t>‹#›</a:t>
            </a:fld>
            <a:endParaRPr lang="en-US"/>
          </a:p>
        </p:txBody>
      </p:sp>
    </p:spTree>
    <p:extLst>
      <p:ext uri="{BB962C8B-B14F-4D97-AF65-F5344CB8AC3E}">
        <p14:creationId xmlns:p14="http://schemas.microsoft.com/office/powerpoint/2010/main" val="311771124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63" r:id="rId4"/>
    <p:sldLayoutId id="2147483656" r:id="rId5"/>
    <p:sldLayoutId id="2147483660" r:id="rId6"/>
    <p:sldLayoutId id="2147483661" r:id="rId7"/>
    <p:sldLayoutId id="2147483664" r:id="rId8"/>
    <p:sldLayoutId id="2147483650" r:id="rId9"/>
    <p:sldLayoutId id="2147483652" r:id="rId10"/>
    <p:sldLayoutId id="2147483654" r:id="rId11"/>
    <p:sldLayoutId id="2147483655" r:id="rId12"/>
  </p:sldLayoutIdLst>
  <p:hf hdr="0" ftr="0" dt="0"/>
  <p:txStyles>
    <p:titleStyle>
      <a:lvl1pPr algn="l" defTabSz="914400" rtl="0" eaLnBrk="1" latinLnBrk="0" hangingPunct="1">
        <a:lnSpc>
          <a:spcPct val="90000"/>
        </a:lnSpc>
        <a:spcBef>
          <a:spcPct val="0"/>
        </a:spcBef>
        <a:buNone/>
        <a:defRPr sz="3200" kern="1200">
          <a:solidFill>
            <a:schemeClr val="tx1">
              <a:lumMod val="75000"/>
              <a:lumOff val="25000"/>
            </a:schemeClr>
          </a:solidFill>
          <a:latin typeface="+mj-lt"/>
          <a:ea typeface="+mj-ea"/>
          <a:cs typeface="+mj-cs"/>
        </a:defRPr>
      </a:lvl1pPr>
    </p:titleStyle>
    <p:bodyStyle>
      <a:lvl1pPr marL="263525" indent="-263525"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j-lt"/>
          <a:ea typeface="+mn-ea"/>
          <a:cs typeface="+mn-cs"/>
        </a:defRPr>
      </a:lvl1pPr>
      <a:lvl2pPr marL="536575" indent="-27305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j-lt"/>
          <a:ea typeface="+mn-ea"/>
          <a:cs typeface="+mn-cs"/>
        </a:defRPr>
      </a:lvl2pPr>
      <a:lvl3pPr marL="811213" indent="-274638"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j-lt"/>
          <a:ea typeface="+mn-ea"/>
          <a:cs typeface="+mn-cs"/>
        </a:defRPr>
      </a:lvl3pPr>
      <a:lvl4pPr marL="1074738" indent="-263525"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j-lt"/>
          <a:ea typeface="+mn-ea"/>
          <a:cs typeface="+mn-cs"/>
        </a:defRPr>
      </a:lvl4pPr>
      <a:lvl5pPr marL="1347788" indent="-27305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ois-it6.blogspot.com/" TargetMode="External"/><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5A836F-346F-4099-BC7B-0D8F3B27F395}"/>
              </a:ext>
            </a:extLst>
          </p:cNvPr>
          <p:cNvSpPr>
            <a:spLocks noGrp="1"/>
          </p:cNvSpPr>
          <p:nvPr>
            <p:ph type="title"/>
          </p:nvPr>
        </p:nvSpPr>
        <p:spPr/>
        <p:txBody>
          <a:bodyPr/>
          <a:lstStyle/>
          <a:p>
            <a:r>
              <a:rPr lang="en-US"/>
              <a:t>Which of the following would </a:t>
            </a:r>
            <a:r>
              <a:rPr lang="en-US" i="1"/>
              <a:t>not</a:t>
            </a:r>
            <a:r>
              <a:rPr lang="en-US"/>
              <a:t> be examples of secondary sources of data?</a:t>
            </a:r>
            <a:br>
              <a:rPr lang="en-US"/>
            </a:br>
            <a:endParaRPr lang="en-US"/>
          </a:p>
        </p:txBody>
      </p:sp>
      <p:sp>
        <p:nvSpPr>
          <p:cNvPr id="8" name="Text Placeholder 7"/>
          <p:cNvSpPr>
            <a:spLocks noGrp="1"/>
          </p:cNvSpPr>
          <p:nvPr>
            <p:ph type="body" sz="quarter" idx="12"/>
          </p:nvPr>
        </p:nvSpPr>
        <p:spPr/>
        <p:txBody>
          <a:bodyPr/>
          <a:lstStyle/>
          <a:p>
            <a:endParaRPr lang="en-US"/>
          </a:p>
        </p:txBody>
      </p:sp>
      <p:sp>
        <p:nvSpPr>
          <p:cNvPr id="5" name="Subtitle 4">
            <a:extLst>
              <a:ext uri="{FF2B5EF4-FFF2-40B4-BE49-F238E27FC236}">
                <a16:creationId xmlns:a16="http://schemas.microsoft.com/office/drawing/2014/main" id="{1FF39718-6251-4A5A-AAC7-767229317836}"/>
              </a:ext>
            </a:extLst>
          </p:cNvPr>
          <p:cNvSpPr>
            <a:spLocks noGrp="1"/>
          </p:cNvSpPr>
          <p:nvPr>
            <p:ph sz="half" idx="1"/>
          </p:nvPr>
        </p:nvSpPr>
        <p:spPr/>
        <p:txBody>
          <a:bodyPr/>
          <a:lstStyle/>
          <a:p>
            <a:r>
              <a:rPr lang="en-US" sz="2400"/>
              <a:t>A. AICE Statistics results.</a:t>
            </a:r>
            <a:br>
              <a:rPr lang="en-US" sz="2400"/>
            </a:br>
            <a:r>
              <a:rPr lang="en-US" sz="2400"/>
              <a:t>B. Census results.</a:t>
            </a:r>
            <a:br>
              <a:rPr lang="en-US" sz="2400"/>
            </a:br>
            <a:r>
              <a:rPr lang="en-US" sz="2400"/>
              <a:t>C. A detailed interview performed by a sociologist.</a:t>
            </a:r>
            <a:br>
              <a:rPr lang="en-US" sz="2400"/>
            </a:br>
            <a:r>
              <a:rPr lang="en-US" sz="2400"/>
              <a:t>D. Results from the Government’s Child of the Millennium Study.</a:t>
            </a:r>
            <a:endParaRPr lang="en-US" sz="2400" noProof="1"/>
          </a:p>
        </p:txBody>
      </p:sp>
      <p:pic>
        <p:nvPicPr>
          <p:cNvPr id="18" name="Picture Placeholder 17" descr="books on a shelf with pages showing out">
            <a:extLst>
              <a:ext uri="{FF2B5EF4-FFF2-40B4-BE49-F238E27FC236}">
                <a16:creationId xmlns:a16="http://schemas.microsoft.com/office/drawing/2014/main" id="{E183FABE-66AB-4434-B5CC-BC7BD9DB75B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l="7" r="7"/>
          <a:stretch>
            <a:fillRect/>
          </a:stretch>
        </p:blipFill>
        <p:spPr/>
      </p:pic>
      <p:sp>
        <p:nvSpPr>
          <p:cNvPr id="3" name="Slide Number Placeholder 2">
            <a:extLst>
              <a:ext uri="{FF2B5EF4-FFF2-40B4-BE49-F238E27FC236}">
                <a16:creationId xmlns:a16="http://schemas.microsoft.com/office/drawing/2014/main" id="{FA5F0145-EFD7-49DA-AD14-17BB0BE45561}"/>
              </a:ext>
            </a:extLst>
          </p:cNvPr>
          <p:cNvSpPr>
            <a:spLocks noGrp="1"/>
          </p:cNvSpPr>
          <p:nvPr>
            <p:ph type="sldNum" sz="quarter" idx="15"/>
          </p:nvPr>
        </p:nvSpPr>
        <p:spPr/>
        <p:txBody>
          <a:bodyPr/>
          <a:lstStyle/>
          <a:p>
            <a:fld id="{058DB212-BFA2-403F-85EF-DFD3FF6D973A}" type="slidenum">
              <a:rPr lang="en-US" smtClean="0"/>
              <a:pPr/>
              <a:t>1</a:t>
            </a:fld>
            <a:endParaRPr lang="en-US"/>
          </a:p>
        </p:txBody>
      </p:sp>
      <p:grpSp>
        <p:nvGrpSpPr>
          <p:cNvPr id="6" name="Group 5">
            <a:extLst>
              <a:ext uri="{FF2B5EF4-FFF2-40B4-BE49-F238E27FC236}">
                <a16:creationId xmlns:a16="http://schemas.microsoft.com/office/drawing/2014/main" id="{25C384BA-0032-4FE7-AC29-2F9F931970D5}"/>
              </a:ext>
              <a:ext uri="{C183D7F6-B498-43B3-948B-1728B52AA6E4}">
                <adec:decorative xmlns:adec="http://schemas.microsoft.com/office/drawing/2017/decorative" xmlns="" val="1"/>
              </a:ext>
            </a:extLst>
          </p:cNvPr>
          <p:cNvGrpSpPr>
            <a:grpSpLocks noChangeAspect="1"/>
          </p:cNvGrpSpPr>
          <p:nvPr/>
        </p:nvGrpSpPr>
        <p:grpSpPr>
          <a:xfrm>
            <a:off x="2446471" y="5397727"/>
            <a:ext cx="253691" cy="277340"/>
            <a:chOff x="5698331" y="2974181"/>
            <a:chExt cx="781050" cy="853859"/>
          </a:xfrm>
          <a:solidFill>
            <a:schemeClr val="bg1"/>
          </a:solidFill>
        </p:grpSpPr>
        <p:sp>
          <p:nvSpPr>
            <p:cNvPr id="7" name="Freeform: Shape 6">
              <a:extLst>
                <a:ext uri="{FF2B5EF4-FFF2-40B4-BE49-F238E27FC236}">
                  <a16:creationId xmlns:a16="http://schemas.microsoft.com/office/drawing/2014/main" id="{D5C429C1-62E8-4B3E-A0C7-6003B138652C}"/>
                </a:ext>
              </a:extLst>
            </p:cNvPr>
            <p:cNvSpPr/>
            <p:nvPr/>
          </p:nvSpPr>
          <p:spPr>
            <a:xfrm>
              <a:off x="5707856" y="3370840"/>
              <a:ext cx="771525" cy="457200"/>
            </a:xfrm>
            <a:custGeom>
              <a:avLst/>
              <a:gdLst>
                <a:gd name="connsiteX0" fmla="*/ 502063 w 771525"/>
                <a:gd name="connsiteY0" fmla="*/ 35328 h 457200"/>
                <a:gd name="connsiteX1" fmla="*/ 496414 w 771525"/>
                <a:gd name="connsiteY1" fmla="*/ 7506 h 457200"/>
                <a:gd name="connsiteX2" fmla="*/ 472811 w 771525"/>
                <a:gd name="connsiteY2" fmla="*/ 23279 h 457200"/>
                <a:gd name="connsiteX3" fmla="*/ 388144 w 771525"/>
                <a:gd name="connsiteY3" fmla="*/ 48635 h 457200"/>
                <a:gd name="connsiteX4" fmla="*/ 303657 w 771525"/>
                <a:gd name="connsiteY4" fmla="*/ 23393 h 457200"/>
                <a:gd name="connsiteX5" fmla="*/ 279940 w 771525"/>
                <a:gd name="connsiteY5" fmla="*/ 7144 h 457200"/>
                <a:gd name="connsiteX6" fmla="*/ 274215 w 771525"/>
                <a:gd name="connsiteY6" fmla="*/ 35319 h 457200"/>
                <a:gd name="connsiteX7" fmla="*/ 7144 w 771525"/>
                <a:gd name="connsiteY7" fmla="*/ 420110 h 457200"/>
                <a:gd name="connsiteX8" fmla="*/ 7144 w 771525"/>
                <a:gd name="connsiteY8" fmla="*/ 458210 h 457200"/>
                <a:gd name="connsiteX9" fmla="*/ 305667 w 771525"/>
                <a:gd name="connsiteY9" fmla="*/ 68713 h 457200"/>
                <a:gd name="connsiteX10" fmla="*/ 388144 w 771525"/>
                <a:gd name="connsiteY10" fmla="*/ 86735 h 457200"/>
                <a:gd name="connsiteX11" fmla="*/ 470573 w 771525"/>
                <a:gd name="connsiteY11" fmla="*/ 68532 h 457200"/>
                <a:gd name="connsiteX12" fmla="*/ 769144 w 771525"/>
                <a:gd name="connsiteY12" fmla="*/ 458210 h 457200"/>
                <a:gd name="connsiteX13" fmla="*/ 769144 w 771525"/>
                <a:gd name="connsiteY13" fmla="*/ 420110 h 457200"/>
                <a:gd name="connsiteX14" fmla="*/ 502063 w 771525"/>
                <a:gd name="connsiteY14" fmla="*/ 35328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1525" h="457200">
                  <a:moveTo>
                    <a:pt x="502063" y="35328"/>
                  </a:moveTo>
                  <a:lnTo>
                    <a:pt x="496414" y="7506"/>
                  </a:lnTo>
                  <a:lnTo>
                    <a:pt x="472811" y="23279"/>
                  </a:lnTo>
                  <a:cubicBezTo>
                    <a:pt x="446199" y="41053"/>
                    <a:pt x="420881" y="48635"/>
                    <a:pt x="388144" y="48635"/>
                  </a:cubicBezTo>
                  <a:cubicBezTo>
                    <a:pt x="354749" y="48635"/>
                    <a:pt x="329479" y="41091"/>
                    <a:pt x="303657" y="23393"/>
                  </a:cubicBezTo>
                  <a:lnTo>
                    <a:pt x="279940" y="7144"/>
                  </a:lnTo>
                  <a:lnTo>
                    <a:pt x="274215" y="35319"/>
                  </a:lnTo>
                  <a:cubicBezTo>
                    <a:pt x="273444" y="39167"/>
                    <a:pt x="193900" y="420110"/>
                    <a:pt x="7144" y="420110"/>
                  </a:cubicBezTo>
                  <a:lnTo>
                    <a:pt x="7144" y="458210"/>
                  </a:lnTo>
                  <a:cubicBezTo>
                    <a:pt x="195491" y="458210"/>
                    <a:pt x="283188" y="160191"/>
                    <a:pt x="305667" y="68713"/>
                  </a:cubicBezTo>
                  <a:cubicBezTo>
                    <a:pt x="330622" y="81077"/>
                    <a:pt x="356968" y="86735"/>
                    <a:pt x="388144" y="86735"/>
                  </a:cubicBezTo>
                  <a:cubicBezTo>
                    <a:pt x="418910" y="86735"/>
                    <a:pt x="445208" y="81020"/>
                    <a:pt x="470573" y="68532"/>
                  </a:cubicBezTo>
                  <a:cubicBezTo>
                    <a:pt x="492985" y="159810"/>
                    <a:pt x="580673" y="458210"/>
                    <a:pt x="769144" y="458210"/>
                  </a:cubicBezTo>
                  <a:lnTo>
                    <a:pt x="769144" y="420110"/>
                  </a:lnTo>
                  <a:cubicBezTo>
                    <a:pt x="582387" y="420110"/>
                    <a:pt x="502844" y="39167"/>
                    <a:pt x="502063" y="35328"/>
                  </a:cubicBez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4E105F6-D01D-4A16-9172-E05D1F34B154}"/>
                </a:ext>
              </a:extLst>
            </p:cNvPr>
            <p:cNvSpPr/>
            <p:nvPr/>
          </p:nvSpPr>
          <p:spPr>
            <a:xfrm>
              <a:off x="6317456" y="3164681"/>
              <a:ext cx="123825" cy="123825"/>
            </a:xfrm>
            <a:custGeom>
              <a:avLst/>
              <a:gdLst>
                <a:gd name="connsiteX0" fmla="*/ 7144 w 123825"/>
                <a:gd name="connsiteY0" fmla="*/ 64294 h 123825"/>
                <a:gd name="connsiteX1" fmla="*/ 64294 w 123825"/>
                <a:gd name="connsiteY1" fmla="*/ 121444 h 123825"/>
                <a:gd name="connsiteX2" fmla="*/ 121444 w 123825"/>
                <a:gd name="connsiteY2" fmla="*/ 64294 h 123825"/>
                <a:gd name="connsiteX3" fmla="*/ 64294 w 123825"/>
                <a:gd name="connsiteY3" fmla="*/ 7144 h 123825"/>
                <a:gd name="connsiteX4" fmla="*/ 7144 w 123825"/>
                <a:gd name="connsiteY4" fmla="*/ 64294 h 123825"/>
                <a:gd name="connsiteX5" fmla="*/ 83344 w 123825"/>
                <a:gd name="connsiteY5" fmla="*/ 64294 h 123825"/>
                <a:gd name="connsiteX6" fmla="*/ 64294 w 123825"/>
                <a:gd name="connsiteY6" fmla="*/ 83344 h 123825"/>
                <a:gd name="connsiteX7" fmla="*/ 45244 w 123825"/>
                <a:gd name="connsiteY7" fmla="*/ 64294 h 123825"/>
                <a:gd name="connsiteX8" fmla="*/ 64294 w 123825"/>
                <a:gd name="connsiteY8" fmla="*/ 45244 h 123825"/>
                <a:gd name="connsiteX9" fmla="*/ 83344 w 123825"/>
                <a:gd name="connsiteY9" fmla="*/ 64294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825" h="123825">
                  <a:moveTo>
                    <a:pt x="7144" y="64294"/>
                  </a:moveTo>
                  <a:cubicBezTo>
                    <a:pt x="7144" y="95812"/>
                    <a:pt x="32776" y="121444"/>
                    <a:pt x="64294" y="121444"/>
                  </a:cubicBezTo>
                  <a:cubicBezTo>
                    <a:pt x="95812" y="121444"/>
                    <a:pt x="121444" y="95812"/>
                    <a:pt x="121444" y="64294"/>
                  </a:cubicBezTo>
                  <a:cubicBezTo>
                    <a:pt x="121444" y="32776"/>
                    <a:pt x="95812" y="7144"/>
                    <a:pt x="64294" y="7144"/>
                  </a:cubicBezTo>
                  <a:cubicBezTo>
                    <a:pt x="32776" y="7144"/>
                    <a:pt x="7144" y="32776"/>
                    <a:pt x="7144" y="64294"/>
                  </a:cubicBezTo>
                  <a:close/>
                  <a:moveTo>
                    <a:pt x="83344" y="64294"/>
                  </a:moveTo>
                  <a:cubicBezTo>
                    <a:pt x="83344" y="74800"/>
                    <a:pt x="74800" y="83344"/>
                    <a:pt x="64294" y="83344"/>
                  </a:cubicBezTo>
                  <a:cubicBezTo>
                    <a:pt x="53788" y="83344"/>
                    <a:pt x="45244" y="74800"/>
                    <a:pt x="45244" y="64294"/>
                  </a:cubicBezTo>
                  <a:cubicBezTo>
                    <a:pt x="45244" y="53788"/>
                    <a:pt x="53788" y="45244"/>
                    <a:pt x="64294" y="45244"/>
                  </a:cubicBezTo>
                  <a:cubicBezTo>
                    <a:pt x="74800" y="45244"/>
                    <a:pt x="83344" y="53788"/>
                    <a:pt x="83344" y="64294"/>
                  </a:cubicBez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51DF594-8FA0-4AC6-B165-BBF1184B2997}"/>
                </a:ext>
              </a:extLst>
            </p:cNvPr>
            <p:cNvSpPr/>
            <p:nvPr/>
          </p:nvSpPr>
          <p:spPr>
            <a:xfrm>
              <a:off x="6298406" y="2974181"/>
              <a:ext cx="123825" cy="123825"/>
            </a:xfrm>
            <a:custGeom>
              <a:avLst/>
              <a:gdLst>
                <a:gd name="connsiteX0" fmla="*/ 64294 w 123825"/>
                <a:gd name="connsiteY0" fmla="*/ 121444 h 123825"/>
                <a:gd name="connsiteX1" fmla="*/ 121444 w 123825"/>
                <a:gd name="connsiteY1" fmla="*/ 64294 h 123825"/>
                <a:gd name="connsiteX2" fmla="*/ 64294 w 123825"/>
                <a:gd name="connsiteY2" fmla="*/ 7144 h 123825"/>
                <a:gd name="connsiteX3" fmla="*/ 7144 w 123825"/>
                <a:gd name="connsiteY3" fmla="*/ 64294 h 123825"/>
                <a:gd name="connsiteX4" fmla="*/ 64294 w 123825"/>
                <a:gd name="connsiteY4" fmla="*/ 121444 h 123825"/>
                <a:gd name="connsiteX5" fmla="*/ 64294 w 123825"/>
                <a:gd name="connsiteY5" fmla="*/ 45244 h 123825"/>
                <a:gd name="connsiteX6" fmla="*/ 83344 w 123825"/>
                <a:gd name="connsiteY6" fmla="*/ 64294 h 123825"/>
                <a:gd name="connsiteX7" fmla="*/ 64294 w 123825"/>
                <a:gd name="connsiteY7" fmla="*/ 83344 h 123825"/>
                <a:gd name="connsiteX8" fmla="*/ 45244 w 123825"/>
                <a:gd name="connsiteY8" fmla="*/ 64294 h 123825"/>
                <a:gd name="connsiteX9" fmla="*/ 64294 w 123825"/>
                <a:gd name="connsiteY9" fmla="*/ 45244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825" h="123825">
                  <a:moveTo>
                    <a:pt x="64294" y="121444"/>
                  </a:moveTo>
                  <a:cubicBezTo>
                    <a:pt x="95812" y="121444"/>
                    <a:pt x="121444" y="95812"/>
                    <a:pt x="121444" y="64294"/>
                  </a:cubicBezTo>
                  <a:cubicBezTo>
                    <a:pt x="121444" y="32776"/>
                    <a:pt x="95812" y="7144"/>
                    <a:pt x="64294" y="7144"/>
                  </a:cubicBezTo>
                  <a:cubicBezTo>
                    <a:pt x="32776" y="7144"/>
                    <a:pt x="7144" y="32776"/>
                    <a:pt x="7144" y="64294"/>
                  </a:cubicBezTo>
                  <a:cubicBezTo>
                    <a:pt x="7144" y="95812"/>
                    <a:pt x="32776" y="121444"/>
                    <a:pt x="64294" y="121444"/>
                  </a:cubicBezTo>
                  <a:close/>
                  <a:moveTo>
                    <a:pt x="64294" y="45244"/>
                  </a:moveTo>
                  <a:cubicBezTo>
                    <a:pt x="74800" y="45244"/>
                    <a:pt x="83344" y="53788"/>
                    <a:pt x="83344" y="64294"/>
                  </a:cubicBezTo>
                  <a:cubicBezTo>
                    <a:pt x="83344" y="74800"/>
                    <a:pt x="74800" y="83344"/>
                    <a:pt x="64294" y="83344"/>
                  </a:cubicBezTo>
                  <a:cubicBezTo>
                    <a:pt x="53788" y="83344"/>
                    <a:pt x="45244" y="74800"/>
                    <a:pt x="45244" y="64294"/>
                  </a:cubicBezTo>
                  <a:cubicBezTo>
                    <a:pt x="45244" y="53788"/>
                    <a:pt x="53788" y="45244"/>
                    <a:pt x="64294" y="45244"/>
                  </a:cubicBez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5818DD9E-AD36-4BB3-9A58-F259F54EE1EB}"/>
                </a:ext>
              </a:extLst>
            </p:cNvPr>
            <p:cNvSpPr/>
            <p:nvPr/>
          </p:nvSpPr>
          <p:spPr>
            <a:xfrm>
              <a:off x="6126956" y="3212306"/>
              <a:ext cx="180975" cy="171450"/>
            </a:xfrm>
            <a:custGeom>
              <a:avLst/>
              <a:gdLst>
                <a:gd name="connsiteX0" fmla="*/ 7144 w 180975"/>
                <a:gd name="connsiteY0" fmla="*/ 149914 h 171450"/>
                <a:gd name="connsiteX1" fmla="*/ 26089 w 180975"/>
                <a:gd name="connsiteY1" fmla="*/ 169069 h 171450"/>
                <a:gd name="connsiteX2" fmla="*/ 26194 w 180975"/>
                <a:gd name="connsiteY2" fmla="*/ 169069 h 171450"/>
                <a:gd name="connsiteX3" fmla="*/ 45244 w 180975"/>
                <a:gd name="connsiteY3" fmla="*/ 150124 h 171450"/>
                <a:gd name="connsiteX4" fmla="*/ 159544 w 180975"/>
                <a:gd name="connsiteY4" fmla="*/ 45244 h 171450"/>
                <a:gd name="connsiteX5" fmla="*/ 178594 w 180975"/>
                <a:gd name="connsiteY5" fmla="*/ 26194 h 171450"/>
                <a:gd name="connsiteX6" fmla="*/ 159544 w 180975"/>
                <a:gd name="connsiteY6" fmla="*/ 7144 h 171450"/>
                <a:gd name="connsiteX7" fmla="*/ 7144 w 180975"/>
                <a:gd name="connsiteY7" fmla="*/ 14991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975" h="171450">
                  <a:moveTo>
                    <a:pt x="7144" y="149914"/>
                  </a:moveTo>
                  <a:cubicBezTo>
                    <a:pt x="7087" y="160430"/>
                    <a:pt x="15574" y="169012"/>
                    <a:pt x="26089" y="169069"/>
                  </a:cubicBezTo>
                  <a:cubicBezTo>
                    <a:pt x="26127" y="169069"/>
                    <a:pt x="26156" y="169069"/>
                    <a:pt x="26194" y="169069"/>
                  </a:cubicBezTo>
                  <a:cubicBezTo>
                    <a:pt x="36672" y="169069"/>
                    <a:pt x="45187" y="160601"/>
                    <a:pt x="45244" y="150124"/>
                  </a:cubicBezTo>
                  <a:cubicBezTo>
                    <a:pt x="45263" y="145837"/>
                    <a:pt x="47092" y="45244"/>
                    <a:pt x="159544" y="45244"/>
                  </a:cubicBezTo>
                  <a:cubicBezTo>
                    <a:pt x="170060" y="45244"/>
                    <a:pt x="178594" y="36709"/>
                    <a:pt x="178594" y="26194"/>
                  </a:cubicBezTo>
                  <a:cubicBezTo>
                    <a:pt x="178594" y="15678"/>
                    <a:pt x="170060" y="7144"/>
                    <a:pt x="159544" y="7144"/>
                  </a:cubicBezTo>
                  <a:cubicBezTo>
                    <a:pt x="9630" y="7144"/>
                    <a:pt x="7154" y="148485"/>
                    <a:pt x="7144" y="149914"/>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F5CBD23E-8804-44C0-AB72-94DBDD7B129F}"/>
                </a:ext>
              </a:extLst>
            </p:cNvPr>
            <p:cNvSpPr/>
            <p:nvPr/>
          </p:nvSpPr>
          <p:spPr>
            <a:xfrm>
              <a:off x="5698331" y="3117056"/>
              <a:ext cx="123825" cy="123825"/>
            </a:xfrm>
            <a:custGeom>
              <a:avLst/>
              <a:gdLst>
                <a:gd name="connsiteX0" fmla="*/ 64294 w 123825"/>
                <a:gd name="connsiteY0" fmla="*/ 121444 h 123825"/>
                <a:gd name="connsiteX1" fmla="*/ 121444 w 123825"/>
                <a:gd name="connsiteY1" fmla="*/ 64294 h 123825"/>
                <a:gd name="connsiteX2" fmla="*/ 64294 w 123825"/>
                <a:gd name="connsiteY2" fmla="*/ 7144 h 123825"/>
                <a:gd name="connsiteX3" fmla="*/ 7144 w 123825"/>
                <a:gd name="connsiteY3" fmla="*/ 64294 h 123825"/>
                <a:gd name="connsiteX4" fmla="*/ 64294 w 123825"/>
                <a:gd name="connsiteY4" fmla="*/ 121444 h 123825"/>
                <a:gd name="connsiteX5" fmla="*/ 64294 w 123825"/>
                <a:gd name="connsiteY5" fmla="*/ 45244 h 123825"/>
                <a:gd name="connsiteX6" fmla="*/ 83344 w 123825"/>
                <a:gd name="connsiteY6" fmla="*/ 64294 h 123825"/>
                <a:gd name="connsiteX7" fmla="*/ 64294 w 123825"/>
                <a:gd name="connsiteY7" fmla="*/ 83344 h 123825"/>
                <a:gd name="connsiteX8" fmla="*/ 45244 w 123825"/>
                <a:gd name="connsiteY8" fmla="*/ 64294 h 123825"/>
                <a:gd name="connsiteX9" fmla="*/ 64294 w 123825"/>
                <a:gd name="connsiteY9" fmla="*/ 45244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825" h="123825">
                  <a:moveTo>
                    <a:pt x="64294" y="121444"/>
                  </a:moveTo>
                  <a:cubicBezTo>
                    <a:pt x="95812" y="121444"/>
                    <a:pt x="121444" y="95812"/>
                    <a:pt x="121444" y="64294"/>
                  </a:cubicBezTo>
                  <a:cubicBezTo>
                    <a:pt x="121444" y="32776"/>
                    <a:pt x="95812" y="7144"/>
                    <a:pt x="64294" y="7144"/>
                  </a:cubicBezTo>
                  <a:cubicBezTo>
                    <a:pt x="32776" y="7144"/>
                    <a:pt x="7144" y="32776"/>
                    <a:pt x="7144" y="64294"/>
                  </a:cubicBezTo>
                  <a:cubicBezTo>
                    <a:pt x="7144" y="95812"/>
                    <a:pt x="32776" y="121444"/>
                    <a:pt x="64294" y="121444"/>
                  </a:cubicBezTo>
                  <a:close/>
                  <a:moveTo>
                    <a:pt x="64294" y="45244"/>
                  </a:moveTo>
                  <a:cubicBezTo>
                    <a:pt x="74800" y="45244"/>
                    <a:pt x="83344" y="53788"/>
                    <a:pt x="83344" y="64294"/>
                  </a:cubicBezTo>
                  <a:cubicBezTo>
                    <a:pt x="83344" y="74800"/>
                    <a:pt x="74800" y="83344"/>
                    <a:pt x="64294" y="83344"/>
                  </a:cubicBezTo>
                  <a:cubicBezTo>
                    <a:pt x="53788" y="83344"/>
                    <a:pt x="45244" y="74800"/>
                    <a:pt x="45244" y="64294"/>
                  </a:cubicBezTo>
                  <a:cubicBezTo>
                    <a:pt x="45244" y="53788"/>
                    <a:pt x="53788" y="45244"/>
                    <a:pt x="64294" y="45244"/>
                  </a:cubicBez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06AAF1B-AA49-4254-BF37-5EB5EDF12E66}"/>
                </a:ext>
              </a:extLst>
            </p:cNvPr>
            <p:cNvSpPr/>
            <p:nvPr/>
          </p:nvSpPr>
          <p:spPr>
            <a:xfrm>
              <a:off x="5831681" y="3155156"/>
              <a:ext cx="219075" cy="228600"/>
            </a:xfrm>
            <a:custGeom>
              <a:avLst/>
              <a:gdLst>
                <a:gd name="connsiteX0" fmla="*/ 26194 w 219075"/>
                <a:gd name="connsiteY0" fmla="*/ 45244 h 228600"/>
                <a:gd name="connsiteX1" fmla="*/ 178594 w 219075"/>
                <a:gd name="connsiteY1" fmla="*/ 207274 h 228600"/>
                <a:gd name="connsiteX2" fmla="*/ 197644 w 219075"/>
                <a:gd name="connsiteY2" fmla="*/ 226219 h 228600"/>
                <a:gd name="connsiteX3" fmla="*/ 197729 w 219075"/>
                <a:gd name="connsiteY3" fmla="*/ 226219 h 228600"/>
                <a:gd name="connsiteX4" fmla="*/ 216694 w 219075"/>
                <a:gd name="connsiteY4" fmla="*/ 207083 h 228600"/>
                <a:gd name="connsiteX5" fmla="*/ 26194 w 219075"/>
                <a:gd name="connsiteY5" fmla="*/ 7144 h 228600"/>
                <a:gd name="connsiteX6" fmla="*/ 7144 w 219075"/>
                <a:gd name="connsiteY6" fmla="*/ 26194 h 228600"/>
                <a:gd name="connsiteX7" fmla="*/ 26194 w 219075"/>
                <a:gd name="connsiteY7" fmla="*/ 452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9075" h="228600">
                  <a:moveTo>
                    <a:pt x="26194" y="45244"/>
                  </a:moveTo>
                  <a:cubicBezTo>
                    <a:pt x="175298" y="45244"/>
                    <a:pt x="178527" y="200339"/>
                    <a:pt x="178594" y="207274"/>
                  </a:cubicBezTo>
                  <a:cubicBezTo>
                    <a:pt x="178651" y="217761"/>
                    <a:pt x="187166" y="226219"/>
                    <a:pt x="197644" y="226219"/>
                  </a:cubicBezTo>
                  <a:cubicBezTo>
                    <a:pt x="197672" y="226219"/>
                    <a:pt x="197701" y="226219"/>
                    <a:pt x="197729" y="226219"/>
                  </a:cubicBezTo>
                  <a:cubicBezTo>
                    <a:pt x="208245" y="226171"/>
                    <a:pt x="216741" y="217599"/>
                    <a:pt x="216694" y="207083"/>
                  </a:cubicBezTo>
                  <a:cubicBezTo>
                    <a:pt x="216370" y="137922"/>
                    <a:pt x="176136" y="7144"/>
                    <a:pt x="26194" y="7144"/>
                  </a:cubicBezTo>
                  <a:cubicBezTo>
                    <a:pt x="15678" y="7144"/>
                    <a:pt x="7144" y="15678"/>
                    <a:pt x="7144" y="26194"/>
                  </a:cubicBezTo>
                  <a:cubicBezTo>
                    <a:pt x="7144" y="36709"/>
                    <a:pt x="15678" y="45244"/>
                    <a:pt x="26194" y="45244"/>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24E9E9DD-9221-402A-971F-66BD33A0EB10}"/>
                </a:ext>
              </a:extLst>
            </p:cNvPr>
            <p:cNvSpPr/>
            <p:nvPr/>
          </p:nvSpPr>
          <p:spPr>
            <a:xfrm>
              <a:off x="6069806" y="3012284"/>
              <a:ext cx="219075" cy="371475"/>
            </a:xfrm>
            <a:custGeom>
              <a:avLst/>
              <a:gdLst>
                <a:gd name="connsiteX0" fmla="*/ 26194 w 219075"/>
                <a:gd name="connsiteY0" fmla="*/ 369091 h 371475"/>
                <a:gd name="connsiteX1" fmla="*/ 45244 w 219075"/>
                <a:gd name="connsiteY1" fmla="*/ 350041 h 371475"/>
                <a:gd name="connsiteX2" fmla="*/ 199006 w 219075"/>
                <a:gd name="connsiteY2" fmla="*/ 45193 h 371475"/>
                <a:gd name="connsiteX3" fmla="*/ 216656 w 219075"/>
                <a:gd name="connsiteY3" fmla="*/ 24962 h 371475"/>
                <a:gd name="connsiteX4" fmla="*/ 196415 w 219075"/>
                <a:gd name="connsiteY4" fmla="*/ 7179 h 371475"/>
                <a:gd name="connsiteX5" fmla="*/ 7144 w 219075"/>
                <a:gd name="connsiteY5" fmla="*/ 350041 h 371475"/>
                <a:gd name="connsiteX6" fmla="*/ 26194 w 219075"/>
                <a:gd name="connsiteY6" fmla="*/ 369091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075" h="371475">
                  <a:moveTo>
                    <a:pt x="26194" y="369091"/>
                  </a:moveTo>
                  <a:cubicBezTo>
                    <a:pt x="36709" y="369091"/>
                    <a:pt x="45244" y="360556"/>
                    <a:pt x="45244" y="350041"/>
                  </a:cubicBezTo>
                  <a:cubicBezTo>
                    <a:pt x="45244" y="61271"/>
                    <a:pt x="192443" y="45726"/>
                    <a:pt x="199006" y="45193"/>
                  </a:cubicBezTo>
                  <a:cubicBezTo>
                    <a:pt x="209445" y="44441"/>
                    <a:pt x="217332" y="35420"/>
                    <a:pt x="216656" y="24962"/>
                  </a:cubicBezTo>
                  <a:cubicBezTo>
                    <a:pt x="215979" y="14456"/>
                    <a:pt x="206883" y="6550"/>
                    <a:pt x="196415" y="7179"/>
                  </a:cubicBezTo>
                  <a:cubicBezTo>
                    <a:pt x="188690" y="7684"/>
                    <a:pt x="7144" y="23171"/>
                    <a:pt x="7144" y="350041"/>
                  </a:cubicBezTo>
                  <a:cubicBezTo>
                    <a:pt x="7144" y="360556"/>
                    <a:pt x="15678" y="369091"/>
                    <a:pt x="26194" y="369091"/>
                  </a:cubicBezTo>
                  <a:close/>
                </a:path>
              </a:pathLst>
            </a:custGeom>
            <a:grpFill/>
            <a:ln w="9525" cap="flat">
              <a:noFill/>
              <a:prstDash val="solid"/>
              <a:miter/>
            </a:ln>
          </p:spPr>
          <p:txBody>
            <a:bodyPr rtlCol="0" anchor="ctr"/>
            <a:lstStyle/>
            <a:p>
              <a:endParaRPr lang="en-US"/>
            </a:p>
          </p:txBody>
        </p:sp>
      </p:grpSp>
      <p:sp>
        <p:nvSpPr>
          <p:cNvPr id="2" name="Graphic 14" descr="dinosaur outline">
            <a:extLst>
              <a:ext uri="{FF2B5EF4-FFF2-40B4-BE49-F238E27FC236}">
                <a16:creationId xmlns:a16="http://schemas.microsoft.com/office/drawing/2014/main" id="{5D5220C7-9B33-41C8-B3CF-8E1B542EF301}"/>
              </a:ext>
            </a:extLst>
          </p:cNvPr>
          <p:cNvSpPr>
            <a:spLocks noChangeAspect="1"/>
          </p:cNvSpPr>
          <p:nvPr/>
        </p:nvSpPr>
        <p:spPr>
          <a:xfrm rot="20953316">
            <a:off x="4421659" y="5775325"/>
            <a:ext cx="446307" cy="371026"/>
          </a:xfrm>
          <a:custGeom>
            <a:avLst/>
            <a:gdLst>
              <a:gd name="connsiteX0" fmla="*/ 580756 w 790575"/>
              <a:gd name="connsiteY0" fmla="*/ 27384 h 657225"/>
              <a:gd name="connsiteX1" fmla="*/ 540574 w 790575"/>
              <a:gd name="connsiteY1" fmla="*/ 83344 h 657225"/>
              <a:gd name="connsiteX2" fmla="*/ 585817 w 790575"/>
              <a:gd name="connsiteY2" fmla="*/ 136627 h 657225"/>
              <a:gd name="connsiteX3" fmla="*/ 676005 w 790575"/>
              <a:gd name="connsiteY3" fmla="*/ 132159 h 657225"/>
              <a:gd name="connsiteX4" fmla="*/ 683744 w 790575"/>
              <a:gd name="connsiteY4" fmla="*/ 206273 h 657225"/>
              <a:gd name="connsiteX5" fmla="*/ 648323 w 790575"/>
              <a:gd name="connsiteY5" fmla="*/ 245269 h 657225"/>
              <a:gd name="connsiteX6" fmla="*/ 439671 w 790575"/>
              <a:gd name="connsiteY6" fmla="*/ 297361 h 657225"/>
              <a:gd name="connsiteX7" fmla="*/ 303349 w 790575"/>
              <a:gd name="connsiteY7" fmla="*/ 362502 h 657225"/>
              <a:gd name="connsiteX8" fmla="*/ 202446 w 790575"/>
              <a:gd name="connsiteY8" fmla="*/ 403650 h 657225"/>
              <a:gd name="connsiteX9" fmla="*/ 92912 w 790575"/>
              <a:gd name="connsiteY9" fmla="*/ 363741 h 657225"/>
              <a:gd name="connsiteX10" fmla="*/ 29810 w 790575"/>
              <a:gd name="connsiteY10" fmla="*/ 246164 h 657225"/>
              <a:gd name="connsiteX11" fmla="*/ 19800 w 790575"/>
              <a:gd name="connsiteY11" fmla="*/ 238916 h 657225"/>
              <a:gd name="connsiteX12" fmla="*/ 11058 w 790575"/>
              <a:gd name="connsiteY12" fmla="*/ 247650 h 657225"/>
              <a:gd name="connsiteX13" fmla="*/ 45288 w 790575"/>
              <a:gd name="connsiteY13" fmla="*/ 451275 h 657225"/>
              <a:gd name="connsiteX14" fmla="*/ 198279 w 790575"/>
              <a:gd name="connsiteY14" fmla="*/ 543858 h 657225"/>
              <a:gd name="connsiteX15" fmla="*/ 189052 w 790575"/>
              <a:gd name="connsiteY15" fmla="*/ 612248 h 657225"/>
              <a:gd name="connsiteX16" fmla="*/ 190838 w 790575"/>
              <a:gd name="connsiteY16" fmla="*/ 623297 h 657225"/>
              <a:gd name="connsiteX17" fmla="*/ 219709 w 790575"/>
              <a:gd name="connsiteY17" fmla="*/ 634346 h 657225"/>
              <a:gd name="connsiteX18" fmla="*/ 243224 w 790575"/>
              <a:gd name="connsiteY18" fmla="*/ 635489 h 657225"/>
              <a:gd name="connsiteX19" fmla="*/ 250368 w 790575"/>
              <a:gd name="connsiteY19" fmla="*/ 654825 h 657225"/>
              <a:gd name="connsiteX20" fmla="*/ 365260 w 790575"/>
              <a:gd name="connsiteY20" fmla="*/ 654825 h 657225"/>
              <a:gd name="connsiteX21" fmla="*/ 374487 w 790575"/>
              <a:gd name="connsiteY21" fmla="*/ 642347 h 657225"/>
              <a:gd name="connsiteX22" fmla="*/ 381631 w 790575"/>
              <a:gd name="connsiteY22" fmla="*/ 567290 h 657225"/>
              <a:gd name="connsiteX23" fmla="*/ 533432 w 790575"/>
              <a:gd name="connsiteY23" fmla="*/ 539954 h 657225"/>
              <a:gd name="connsiteX24" fmla="*/ 512894 w 790575"/>
              <a:gd name="connsiteY24" fmla="*/ 574148 h 657225"/>
              <a:gd name="connsiteX25" fmla="*/ 535515 w 790575"/>
              <a:gd name="connsiteY25" fmla="*/ 597389 h 657225"/>
              <a:gd name="connsiteX26" fmla="*/ 529264 w 790575"/>
              <a:gd name="connsiteY26" fmla="*/ 611962 h 657225"/>
              <a:gd name="connsiteX27" fmla="*/ 537896 w 790575"/>
              <a:gd name="connsiteY27" fmla="*/ 625679 h 657225"/>
              <a:gd name="connsiteX28" fmla="*/ 652788 w 790575"/>
              <a:gd name="connsiteY28" fmla="*/ 625679 h 657225"/>
              <a:gd name="connsiteX29" fmla="*/ 662313 w 790575"/>
              <a:gd name="connsiteY29" fmla="*/ 616154 h 657225"/>
              <a:gd name="connsiteX30" fmla="*/ 652788 w 790575"/>
              <a:gd name="connsiteY30" fmla="*/ 539954 h 657225"/>
              <a:gd name="connsiteX31" fmla="*/ 681065 w 790575"/>
              <a:gd name="connsiteY31" fmla="*/ 427177 h 657225"/>
              <a:gd name="connsiteX32" fmla="*/ 787920 w 790575"/>
              <a:gd name="connsiteY32" fmla="*/ 191100 h 657225"/>
              <a:gd name="connsiteX33" fmla="*/ 762323 w 790575"/>
              <a:gd name="connsiteY33" fmla="*/ 66970 h 657225"/>
              <a:gd name="connsiteX34" fmla="*/ 662909 w 790575"/>
              <a:gd name="connsiteY34" fmla="*/ 7144 h 657225"/>
              <a:gd name="connsiteX35" fmla="*/ 580756 w 790575"/>
              <a:gd name="connsiteY35" fmla="*/ 27384 h 657225"/>
              <a:gd name="connsiteX36" fmla="*/ 662312 w 790575"/>
              <a:gd name="connsiteY36" fmla="*/ 26194 h 657225"/>
              <a:gd name="connsiteX37" fmla="*/ 745951 w 790575"/>
              <a:gd name="connsiteY37" fmla="*/ 76800 h 657225"/>
              <a:gd name="connsiteX38" fmla="*/ 768870 w 790575"/>
              <a:gd name="connsiteY38" fmla="*/ 190205 h 657225"/>
              <a:gd name="connsiteX39" fmla="*/ 666480 w 790575"/>
              <a:gd name="connsiteY39" fmla="*/ 414890 h 657225"/>
              <a:gd name="connsiteX40" fmla="*/ 662312 w 790575"/>
              <a:gd name="connsiteY40" fmla="*/ 422700 h 657225"/>
              <a:gd name="connsiteX41" fmla="*/ 634631 w 790575"/>
              <a:gd name="connsiteY41" fmla="*/ 534619 h 657225"/>
              <a:gd name="connsiteX42" fmla="*/ 633738 w 790575"/>
              <a:gd name="connsiteY42" fmla="*/ 539954 h 657225"/>
              <a:gd name="connsiteX43" fmla="*/ 642073 w 790575"/>
              <a:gd name="connsiteY43" fmla="*/ 606629 h 657225"/>
              <a:gd name="connsiteX44" fmla="*/ 551885 w 790575"/>
              <a:gd name="connsiteY44" fmla="*/ 606629 h 657225"/>
              <a:gd name="connsiteX45" fmla="*/ 566470 w 790575"/>
              <a:gd name="connsiteY45" fmla="*/ 519379 h 657225"/>
              <a:gd name="connsiteX46" fmla="*/ 552481 w 790575"/>
              <a:gd name="connsiteY46" fmla="*/ 511093 h 657225"/>
              <a:gd name="connsiteX47" fmla="*/ 375082 w 790575"/>
              <a:gd name="connsiteY47" fmla="*/ 548621 h 657225"/>
              <a:gd name="connsiteX48" fmla="*/ 366451 w 790575"/>
              <a:gd name="connsiteY48" fmla="*/ 553955 h 657225"/>
              <a:gd name="connsiteX49" fmla="*/ 353354 w 790575"/>
              <a:gd name="connsiteY49" fmla="*/ 635775 h 657225"/>
              <a:gd name="connsiteX50" fmla="*/ 261678 w 790575"/>
              <a:gd name="connsiteY50" fmla="*/ 635775 h 657225"/>
              <a:gd name="connsiteX51" fmla="*/ 259594 w 790575"/>
              <a:gd name="connsiteY51" fmla="*/ 546239 h 657225"/>
              <a:gd name="connsiteX52" fmla="*/ 252749 w 790575"/>
              <a:gd name="connsiteY52" fmla="*/ 539382 h 657225"/>
              <a:gd name="connsiteX53" fmla="*/ 60468 w 790575"/>
              <a:gd name="connsiteY53" fmla="*/ 439941 h 657225"/>
              <a:gd name="connsiteX54" fmla="*/ 27428 w 790575"/>
              <a:gd name="connsiteY54" fmla="*/ 292598 h 657225"/>
              <a:gd name="connsiteX55" fmla="*/ 79815 w 790575"/>
              <a:gd name="connsiteY55" fmla="*/ 377743 h 657225"/>
              <a:gd name="connsiteX56" fmla="*/ 202446 w 790575"/>
              <a:gd name="connsiteY56" fmla="*/ 422700 h 657225"/>
              <a:gd name="connsiteX57" fmla="*/ 312576 w 790575"/>
              <a:gd name="connsiteY57" fmla="*/ 378886 h 657225"/>
              <a:gd name="connsiteX58" fmla="*/ 444435 w 790575"/>
              <a:gd name="connsiteY58" fmla="*/ 315830 h 657225"/>
              <a:gd name="connsiteX59" fmla="*/ 656657 w 790575"/>
              <a:gd name="connsiteY59" fmla="*/ 262537 h 657225"/>
              <a:gd name="connsiteX60" fmla="*/ 702197 w 790575"/>
              <a:gd name="connsiteY60" fmla="*/ 211036 h 657225"/>
              <a:gd name="connsiteX61" fmla="*/ 692672 w 790575"/>
              <a:gd name="connsiteY61" fmla="*/ 118472 h 657225"/>
              <a:gd name="connsiteX62" fmla="*/ 681064 w 790575"/>
              <a:gd name="connsiteY62" fmla="*/ 112214 h 657225"/>
              <a:gd name="connsiteX63" fmla="*/ 590580 w 790575"/>
              <a:gd name="connsiteY63" fmla="*/ 118167 h 657225"/>
              <a:gd name="connsiteX64" fmla="*/ 559623 w 790575"/>
              <a:gd name="connsiteY64" fmla="*/ 83344 h 657225"/>
              <a:gd name="connsiteX65" fmla="*/ 590281 w 790575"/>
              <a:gd name="connsiteY65" fmla="*/ 43758 h 657225"/>
              <a:gd name="connsiteX66" fmla="*/ 662312 w 790575"/>
              <a:gd name="connsiteY66" fmla="*/ 26194 h 657225"/>
              <a:gd name="connsiteX67" fmla="*/ 654871 w 790575"/>
              <a:gd name="connsiteY67" fmla="*/ 54769 h 657225"/>
              <a:gd name="connsiteX68" fmla="*/ 645346 w 790575"/>
              <a:gd name="connsiteY68" fmla="*/ 64294 h 657225"/>
              <a:gd name="connsiteX69" fmla="*/ 654871 w 790575"/>
              <a:gd name="connsiteY69" fmla="*/ 73819 h 657225"/>
              <a:gd name="connsiteX70" fmla="*/ 664396 w 790575"/>
              <a:gd name="connsiteY70" fmla="*/ 64294 h 657225"/>
              <a:gd name="connsiteX71" fmla="*/ 654871 w 790575"/>
              <a:gd name="connsiteY71" fmla="*/ 54769 h 657225"/>
              <a:gd name="connsiteX72" fmla="*/ 219114 w 790575"/>
              <a:gd name="connsiteY72" fmla="*/ 549764 h 657225"/>
              <a:gd name="connsiteX73" fmla="*/ 242033 w 790575"/>
              <a:gd name="connsiteY73" fmla="*/ 556050 h 657225"/>
              <a:gd name="connsiteX74" fmla="*/ 246796 w 790575"/>
              <a:gd name="connsiteY74" fmla="*/ 616725 h 657225"/>
              <a:gd name="connsiteX75" fmla="*/ 222091 w 790575"/>
              <a:gd name="connsiteY75" fmla="*/ 615582 h 657225"/>
              <a:gd name="connsiteX76" fmla="*/ 209589 w 790575"/>
              <a:gd name="connsiteY76" fmla="*/ 611391 h 657225"/>
              <a:gd name="connsiteX77" fmla="*/ 219114 w 790575"/>
              <a:gd name="connsiteY77" fmla="*/ 549764 h 657225"/>
              <a:gd name="connsiteX78" fmla="*/ 545039 w 790575"/>
              <a:gd name="connsiteY78" fmla="*/ 560147 h 657225"/>
              <a:gd name="connsiteX79" fmla="*/ 541765 w 790575"/>
              <a:gd name="connsiteY79" fmla="*/ 578339 h 657225"/>
              <a:gd name="connsiteX80" fmla="*/ 534026 w 790575"/>
              <a:gd name="connsiteY80" fmla="*/ 576815 h 657225"/>
              <a:gd name="connsiteX81" fmla="*/ 545039 w 790575"/>
              <a:gd name="connsiteY81" fmla="*/ 560147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790575" h="657225">
                <a:moveTo>
                  <a:pt x="580756" y="27384"/>
                </a:moveTo>
                <a:cubicBezTo>
                  <a:pt x="557873" y="40262"/>
                  <a:pt x="540574" y="59531"/>
                  <a:pt x="540574" y="83344"/>
                </a:cubicBezTo>
                <a:cubicBezTo>
                  <a:pt x="541766" y="112471"/>
                  <a:pt x="561134" y="130226"/>
                  <a:pt x="585817" y="136627"/>
                </a:cubicBezTo>
                <a:cubicBezTo>
                  <a:pt x="609873" y="142637"/>
                  <a:pt x="641260" y="139894"/>
                  <a:pt x="676005" y="132159"/>
                </a:cubicBezTo>
                <a:cubicBezTo>
                  <a:pt x="685334" y="165154"/>
                  <a:pt x="688052" y="189709"/>
                  <a:pt x="683744" y="206273"/>
                </a:cubicBezTo>
                <a:cubicBezTo>
                  <a:pt x="679046" y="224342"/>
                  <a:pt x="668007" y="235544"/>
                  <a:pt x="648323" y="245269"/>
                </a:cubicBezTo>
                <a:cubicBezTo>
                  <a:pt x="608955" y="264729"/>
                  <a:pt x="536090" y="273025"/>
                  <a:pt x="439671" y="297361"/>
                </a:cubicBezTo>
                <a:cubicBezTo>
                  <a:pt x="390465" y="314020"/>
                  <a:pt x="343457" y="339928"/>
                  <a:pt x="303349" y="362502"/>
                </a:cubicBezTo>
                <a:cubicBezTo>
                  <a:pt x="262739" y="385458"/>
                  <a:pt x="226905" y="403650"/>
                  <a:pt x="202446" y="403650"/>
                </a:cubicBezTo>
                <a:cubicBezTo>
                  <a:pt x="156481" y="403650"/>
                  <a:pt x="121083" y="389934"/>
                  <a:pt x="92912" y="363741"/>
                </a:cubicBezTo>
                <a:cubicBezTo>
                  <a:pt x="64740" y="337547"/>
                  <a:pt x="43873" y="298237"/>
                  <a:pt x="29810" y="246164"/>
                </a:cubicBezTo>
                <a:cubicBezTo>
                  <a:pt x="28752" y="241811"/>
                  <a:pt x="24269" y="238563"/>
                  <a:pt x="19800" y="238916"/>
                </a:cubicBezTo>
                <a:cubicBezTo>
                  <a:pt x="15332" y="239268"/>
                  <a:pt x="11416" y="243183"/>
                  <a:pt x="11058" y="247650"/>
                </a:cubicBezTo>
                <a:cubicBezTo>
                  <a:pt x="1369" y="335737"/>
                  <a:pt x="8543" y="401364"/>
                  <a:pt x="45288" y="451275"/>
                </a:cubicBezTo>
                <a:cubicBezTo>
                  <a:pt x="75501" y="492233"/>
                  <a:pt x="125204" y="521189"/>
                  <a:pt x="198279" y="543858"/>
                </a:cubicBezTo>
                <a:cubicBezTo>
                  <a:pt x="206445" y="568718"/>
                  <a:pt x="197975" y="594436"/>
                  <a:pt x="189052" y="612248"/>
                </a:cubicBezTo>
                <a:cubicBezTo>
                  <a:pt x="187270" y="615868"/>
                  <a:pt x="188025" y="620439"/>
                  <a:pt x="190838" y="623297"/>
                </a:cubicBezTo>
                <a:cubicBezTo>
                  <a:pt x="198547" y="631012"/>
                  <a:pt x="209043" y="633012"/>
                  <a:pt x="219709" y="634346"/>
                </a:cubicBezTo>
                <a:cubicBezTo>
                  <a:pt x="227607" y="635299"/>
                  <a:pt x="235593" y="635393"/>
                  <a:pt x="243224" y="635489"/>
                </a:cubicBezTo>
                <a:cubicBezTo>
                  <a:pt x="239128" y="645490"/>
                  <a:pt x="244581" y="650824"/>
                  <a:pt x="250368" y="654825"/>
                </a:cubicBezTo>
                <a:lnTo>
                  <a:pt x="365260" y="654825"/>
                </a:lnTo>
                <a:cubicBezTo>
                  <a:pt x="371315" y="654920"/>
                  <a:pt x="376379" y="648062"/>
                  <a:pt x="374487" y="642347"/>
                </a:cubicBezTo>
                <a:cubicBezTo>
                  <a:pt x="365837" y="616154"/>
                  <a:pt x="366153" y="600342"/>
                  <a:pt x="381631" y="567290"/>
                </a:cubicBezTo>
                <a:cubicBezTo>
                  <a:pt x="435595" y="566909"/>
                  <a:pt x="483509" y="560718"/>
                  <a:pt x="533432" y="539954"/>
                </a:cubicBezTo>
                <a:cubicBezTo>
                  <a:pt x="529812" y="553383"/>
                  <a:pt x="518117" y="563956"/>
                  <a:pt x="512894" y="574148"/>
                </a:cubicBezTo>
                <a:cubicBezTo>
                  <a:pt x="510967" y="587959"/>
                  <a:pt x="525038" y="593007"/>
                  <a:pt x="535515" y="597389"/>
                </a:cubicBezTo>
                <a:cubicBezTo>
                  <a:pt x="533686" y="602056"/>
                  <a:pt x="531750" y="606914"/>
                  <a:pt x="529264" y="611962"/>
                </a:cubicBezTo>
                <a:cubicBezTo>
                  <a:pt x="526445" y="617772"/>
                  <a:pt x="531449" y="625679"/>
                  <a:pt x="537896" y="625679"/>
                </a:cubicBezTo>
                <a:lnTo>
                  <a:pt x="652788" y="625679"/>
                </a:lnTo>
                <a:cubicBezTo>
                  <a:pt x="657776" y="625679"/>
                  <a:pt x="662312" y="621106"/>
                  <a:pt x="662313" y="616154"/>
                </a:cubicBezTo>
                <a:cubicBezTo>
                  <a:pt x="662313" y="595389"/>
                  <a:pt x="656007" y="564814"/>
                  <a:pt x="652788" y="539954"/>
                </a:cubicBezTo>
                <a:cubicBezTo>
                  <a:pt x="670388" y="504330"/>
                  <a:pt x="680487" y="480898"/>
                  <a:pt x="681065" y="427177"/>
                </a:cubicBezTo>
                <a:cubicBezTo>
                  <a:pt x="744899" y="379647"/>
                  <a:pt x="784301" y="281274"/>
                  <a:pt x="787920" y="191100"/>
                </a:cubicBezTo>
                <a:cubicBezTo>
                  <a:pt x="789768" y="145066"/>
                  <a:pt x="782346" y="100946"/>
                  <a:pt x="762323" y="66970"/>
                </a:cubicBezTo>
                <a:cubicBezTo>
                  <a:pt x="742300" y="33004"/>
                  <a:pt x="708864" y="9725"/>
                  <a:pt x="662909" y="7144"/>
                </a:cubicBezTo>
                <a:cubicBezTo>
                  <a:pt x="626440" y="7372"/>
                  <a:pt x="603235" y="15087"/>
                  <a:pt x="580756" y="27384"/>
                </a:cubicBezTo>
                <a:close/>
                <a:moveTo>
                  <a:pt x="662312" y="26194"/>
                </a:moveTo>
                <a:cubicBezTo>
                  <a:pt x="702202" y="28613"/>
                  <a:pt x="728653" y="47454"/>
                  <a:pt x="745951" y="76800"/>
                </a:cubicBezTo>
                <a:cubicBezTo>
                  <a:pt x="763342" y="106299"/>
                  <a:pt x="770615" y="146771"/>
                  <a:pt x="768870" y="190205"/>
                </a:cubicBezTo>
                <a:cubicBezTo>
                  <a:pt x="765383" y="277063"/>
                  <a:pt x="724766" y="374218"/>
                  <a:pt x="666480" y="414890"/>
                </a:cubicBezTo>
                <a:cubicBezTo>
                  <a:pt x="663962" y="416604"/>
                  <a:pt x="662356" y="419652"/>
                  <a:pt x="662312" y="422700"/>
                </a:cubicBezTo>
                <a:cubicBezTo>
                  <a:pt x="662312" y="479660"/>
                  <a:pt x="653787" y="495948"/>
                  <a:pt x="634631" y="534619"/>
                </a:cubicBezTo>
                <a:cubicBezTo>
                  <a:pt x="633825" y="536238"/>
                  <a:pt x="633512" y="538143"/>
                  <a:pt x="633738" y="539954"/>
                </a:cubicBezTo>
                <a:cubicBezTo>
                  <a:pt x="636595" y="563003"/>
                  <a:pt x="640833" y="588436"/>
                  <a:pt x="642073" y="606629"/>
                </a:cubicBezTo>
                <a:lnTo>
                  <a:pt x="551885" y="606629"/>
                </a:lnTo>
                <a:cubicBezTo>
                  <a:pt x="565536" y="572910"/>
                  <a:pt x="566470" y="544906"/>
                  <a:pt x="566470" y="519379"/>
                </a:cubicBezTo>
                <a:cubicBezTo>
                  <a:pt x="566413" y="512902"/>
                  <a:pt x="558231" y="508045"/>
                  <a:pt x="552481" y="511093"/>
                </a:cubicBezTo>
                <a:cubicBezTo>
                  <a:pt x="493099" y="542144"/>
                  <a:pt x="440651" y="548621"/>
                  <a:pt x="375082" y="548621"/>
                </a:cubicBezTo>
                <a:cubicBezTo>
                  <a:pt x="371510" y="548621"/>
                  <a:pt x="368014" y="550717"/>
                  <a:pt x="366451" y="553955"/>
                </a:cubicBezTo>
                <a:cubicBezTo>
                  <a:pt x="349528" y="588150"/>
                  <a:pt x="347461" y="610914"/>
                  <a:pt x="353354" y="635775"/>
                </a:cubicBezTo>
                <a:lnTo>
                  <a:pt x="261678" y="635775"/>
                </a:lnTo>
                <a:cubicBezTo>
                  <a:pt x="268169" y="608819"/>
                  <a:pt x="268145" y="580720"/>
                  <a:pt x="259594" y="546239"/>
                </a:cubicBezTo>
                <a:cubicBezTo>
                  <a:pt x="258750" y="542906"/>
                  <a:pt x="256026" y="540239"/>
                  <a:pt x="252749" y="539382"/>
                </a:cubicBezTo>
                <a:cubicBezTo>
                  <a:pt x="153138" y="515378"/>
                  <a:pt x="93162" y="484327"/>
                  <a:pt x="60468" y="439941"/>
                </a:cubicBezTo>
                <a:cubicBezTo>
                  <a:pt x="33628" y="403460"/>
                  <a:pt x="24814" y="355835"/>
                  <a:pt x="27428" y="292598"/>
                </a:cubicBezTo>
                <a:cubicBezTo>
                  <a:pt x="41099" y="326593"/>
                  <a:pt x="57161" y="356692"/>
                  <a:pt x="79815" y="377743"/>
                </a:cubicBezTo>
                <a:cubicBezTo>
                  <a:pt x="111504" y="407175"/>
                  <a:pt x="152633" y="422700"/>
                  <a:pt x="202446" y="422700"/>
                </a:cubicBezTo>
                <a:cubicBezTo>
                  <a:pt x="235454" y="422700"/>
                  <a:pt x="271775" y="401936"/>
                  <a:pt x="312576" y="378886"/>
                </a:cubicBezTo>
                <a:cubicBezTo>
                  <a:pt x="353300" y="355930"/>
                  <a:pt x="398127" y="329927"/>
                  <a:pt x="444435" y="315830"/>
                </a:cubicBezTo>
                <a:cubicBezTo>
                  <a:pt x="514809" y="293265"/>
                  <a:pt x="595182" y="291532"/>
                  <a:pt x="656657" y="262537"/>
                </a:cubicBezTo>
                <a:cubicBezTo>
                  <a:pt x="679373" y="251307"/>
                  <a:pt x="696046" y="234686"/>
                  <a:pt x="702197" y="211036"/>
                </a:cubicBezTo>
                <a:cubicBezTo>
                  <a:pt x="708349" y="187395"/>
                  <a:pt x="704901" y="157982"/>
                  <a:pt x="692672" y="118472"/>
                </a:cubicBezTo>
                <a:cubicBezTo>
                  <a:pt x="691181" y="113852"/>
                  <a:pt x="685742" y="110919"/>
                  <a:pt x="681064" y="112214"/>
                </a:cubicBezTo>
                <a:cubicBezTo>
                  <a:pt x="643871" y="121520"/>
                  <a:pt x="611782" y="123473"/>
                  <a:pt x="590580" y="118167"/>
                </a:cubicBezTo>
                <a:cubicBezTo>
                  <a:pt x="571963" y="113329"/>
                  <a:pt x="559804" y="100203"/>
                  <a:pt x="559623" y="83344"/>
                </a:cubicBezTo>
                <a:cubicBezTo>
                  <a:pt x="559623" y="69056"/>
                  <a:pt x="570827" y="54702"/>
                  <a:pt x="590281" y="43758"/>
                </a:cubicBezTo>
                <a:cubicBezTo>
                  <a:pt x="610126" y="31842"/>
                  <a:pt x="635109" y="25861"/>
                  <a:pt x="662312" y="26194"/>
                </a:cubicBezTo>
                <a:close/>
                <a:moveTo>
                  <a:pt x="654871" y="54769"/>
                </a:moveTo>
                <a:cubicBezTo>
                  <a:pt x="649611" y="54769"/>
                  <a:pt x="645346" y="59036"/>
                  <a:pt x="645346" y="64294"/>
                </a:cubicBezTo>
                <a:cubicBezTo>
                  <a:pt x="645346" y="69561"/>
                  <a:pt x="649611" y="73819"/>
                  <a:pt x="654871" y="73819"/>
                </a:cubicBezTo>
                <a:cubicBezTo>
                  <a:pt x="660132" y="73819"/>
                  <a:pt x="664396" y="69561"/>
                  <a:pt x="664396" y="64294"/>
                </a:cubicBezTo>
                <a:cubicBezTo>
                  <a:pt x="664396" y="59036"/>
                  <a:pt x="660132" y="54769"/>
                  <a:pt x="654871" y="54769"/>
                </a:cubicBezTo>
                <a:close/>
                <a:moveTo>
                  <a:pt x="219114" y="549764"/>
                </a:moveTo>
                <a:cubicBezTo>
                  <a:pt x="226626" y="551860"/>
                  <a:pt x="234067" y="554051"/>
                  <a:pt x="242033" y="556050"/>
                </a:cubicBezTo>
                <a:cubicBezTo>
                  <a:pt x="247323" y="579292"/>
                  <a:pt x="248824" y="598627"/>
                  <a:pt x="246796" y="616725"/>
                </a:cubicBezTo>
                <a:cubicBezTo>
                  <a:pt x="238461" y="616725"/>
                  <a:pt x="229722" y="616439"/>
                  <a:pt x="222091" y="615582"/>
                </a:cubicBezTo>
                <a:cubicBezTo>
                  <a:pt x="215678" y="614820"/>
                  <a:pt x="212767" y="612914"/>
                  <a:pt x="209589" y="611391"/>
                </a:cubicBezTo>
                <a:cubicBezTo>
                  <a:pt x="216908" y="594532"/>
                  <a:pt x="223095" y="573005"/>
                  <a:pt x="219114" y="549764"/>
                </a:cubicBezTo>
                <a:close/>
                <a:moveTo>
                  <a:pt x="545039" y="560147"/>
                </a:moveTo>
                <a:cubicBezTo>
                  <a:pt x="544303" y="566052"/>
                  <a:pt x="543321" y="572148"/>
                  <a:pt x="541765" y="578339"/>
                </a:cubicBezTo>
                <a:cubicBezTo>
                  <a:pt x="538881" y="579197"/>
                  <a:pt x="536380" y="577386"/>
                  <a:pt x="534026" y="576815"/>
                </a:cubicBezTo>
                <a:cubicBezTo>
                  <a:pt x="538067" y="571005"/>
                  <a:pt x="541884" y="565099"/>
                  <a:pt x="545039" y="560147"/>
                </a:cubicBezTo>
                <a:close/>
              </a:path>
            </a:pathLst>
          </a:custGeom>
          <a:solidFill>
            <a:schemeClr val="bg1"/>
          </a:solidFill>
          <a:ln w="9525" cap="flat">
            <a:noFill/>
            <a:prstDash val="solid"/>
            <a:miter/>
          </a:ln>
        </p:spPr>
        <p:txBody>
          <a:bodyPr rtlCol="0" anchor="ctr"/>
          <a:lstStyle/>
          <a:p>
            <a:endParaRPr lang="en-US"/>
          </a:p>
        </p:txBody>
      </p:sp>
      <p:cxnSp>
        <p:nvCxnSpPr>
          <p:cNvPr id="16" name="Straight Connector 15">
            <a:extLst>
              <a:ext uri="{FF2B5EF4-FFF2-40B4-BE49-F238E27FC236}">
                <a16:creationId xmlns:a16="http://schemas.microsoft.com/office/drawing/2014/main" id="{B029E30A-660C-4C6A-8C17-E7A3B2E1C4BD}"/>
              </a:ext>
              <a:ext uri="{C183D7F6-B498-43B3-948B-1728B52AA6E4}">
                <adec:decorative xmlns:adec="http://schemas.microsoft.com/office/drawing/2017/decorative" xmlns="" val="1"/>
              </a:ext>
            </a:extLst>
          </p:cNvPr>
          <p:cNvCxnSpPr/>
          <p:nvPr/>
        </p:nvCxnSpPr>
        <p:spPr>
          <a:xfrm>
            <a:off x="7804352" y="1204506"/>
            <a:ext cx="0" cy="4093388"/>
          </a:xfrm>
          <a:prstGeom prst="line">
            <a:avLst/>
          </a:prstGeom>
          <a:ln w="63500" cap="rnd">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043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 close up of text on a white background&#10;&#10;Description generated with high confidence">
            <a:extLst>
              <a:ext uri="{FF2B5EF4-FFF2-40B4-BE49-F238E27FC236}">
                <a16:creationId xmlns:a16="http://schemas.microsoft.com/office/drawing/2014/main" id="{D2FCF412-BE5A-4AA2-9058-9253402245C4}"/>
              </a:ext>
            </a:extLst>
          </p:cNvPr>
          <p:cNvPicPr>
            <a:picLocks noGrp="1" noChangeAspect="1"/>
          </p:cNvPicPr>
          <p:nvPr>
            <p:ph type="pic" sz="quarter" idx="13"/>
          </p:nvPr>
        </p:nvPicPr>
        <p:blipFill rotWithShape="1">
          <a:blip r:embed="rId2">
            <a:extLst>
              <a:ext uri="{837473B0-CC2E-450A-ABE3-18F120FF3D39}">
                <a1611:picAttrSrcUrl xmlns:a1611="http://schemas.microsoft.com/office/drawing/2016/11/main" xmlns="" r:id="rId3"/>
              </a:ext>
            </a:extLst>
          </a:blip>
          <a:srcRect t="24384" b="24384"/>
          <a:stretch/>
        </p:blipFill>
        <p:spPr/>
      </p:pic>
      <p:sp>
        <p:nvSpPr>
          <p:cNvPr id="3" name="Slide Number Placeholder 2">
            <a:extLst>
              <a:ext uri="{FF2B5EF4-FFF2-40B4-BE49-F238E27FC236}">
                <a16:creationId xmlns:a16="http://schemas.microsoft.com/office/drawing/2014/main" id="{1EA9F774-836A-4974-91CF-503CA63E5F8D}"/>
              </a:ext>
            </a:extLst>
          </p:cNvPr>
          <p:cNvSpPr>
            <a:spLocks noGrp="1"/>
          </p:cNvSpPr>
          <p:nvPr>
            <p:ph type="sldNum" sz="quarter" idx="16"/>
          </p:nvPr>
        </p:nvSpPr>
        <p:spPr/>
        <p:txBody>
          <a:bodyPr/>
          <a:lstStyle/>
          <a:p>
            <a:fld id="{058DB212-BFA2-403F-85EF-DFD3FF6D973A}" type="slidenum">
              <a:rPr lang="en-US" noProof="0" smtClean="0"/>
              <a:pPr/>
              <a:t>10</a:t>
            </a:fld>
            <a:endParaRPr lang="en-US" noProof="0"/>
          </a:p>
        </p:txBody>
      </p:sp>
      <p:sp>
        <p:nvSpPr>
          <p:cNvPr id="5" name="Title 4">
            <a:extLst>
              <a:ext uri="{FF2B5EF4-FFF2-40B4-BE49-F238E27FC236}">
                <a16:creationId xmlns:a16="http://schemas.microsoft.com/office/drawing/2014/main" id="{36D9A525-FD83-410C-A463-771375AC0360}"/>
              </a:ext>
            </a:extLst>
          </p:cNvPr>
          <p:cNvSpPr>
            <a:spLocks noGrp="1"/>
          </p:cNvSpPr>
          <p:nvPr>
            <p:ph type="title"/>
          </p:nvPr>
        </p:nvSpPr>
        <p:spPr/>
        <p:txBody>
          <a:bodyPr/>
          <a:lstStyle/>
          <a:p>
            <a:pPr algn="ctr"/>
            <a:r>
              <a:rPr lang="en-US">
                <a:ea typeface="+mj-lt"/>
                <a:cs typeface="+mj-lt"/>
              </a:rPr>
              <a:t>Quantitative Data, p. 48</a:t>
            </a:r>
            <a:endParaRPr lang="en-US"/>
          </a:p>
        </p:txBody>
      </p:sp>
      <p:graphicFrame>
        <p:nvGraphicFramePr>
          <p:cNvPr id="7" name="Table 6">
            <a:extLst>
              <a:ext uri="{FF2B5EF4-FFF2-40B4-BE49-F238E27FC236}">
                <a16:creationId xmlns:a16="http://schemas.microsoft.com/office/drawing/2014/main" id="{858E7E70-C97E-41F2-9DD5-0BCA35D89CF5}"/>
              </a:ext>
            </a:extLst>
          </p:cNvPr>
          <p:cNvGraphicFramePr>
            <a:graphicFrameLocks noGrp="1"/>
          </p:cNvGraphicFramePr>
          <p:nvPr>
            <p:extLst>
              <p:ext uri="{D42A27DB-BD31-4B8C-83A1-F6EECF244321}">
                <p14:modId xmlns:p14="http://schemas.microsoft.com/office/powerpoint/2010/main" val="364998213"/>
              </p:ext>
            </p:extLst>
          </p:nvPr>
        </p:nvGraphicFramePr>
        <p:xfrm>
          <a:off x="258792" y="948905"/>
          <a:ext cx="11673440" cy="5882640"/>
        </p:xfrm>
        <a:graphic>
          <a:graphicData uri="http://schemas.openxmlformats.org/drawingml/2006/table">
            <a:tbl>
              <a:tblPr firstRow="1" bandRow="1">
                <a:tableStyleId>{5C22544A-7EE6-4342-B048-85BDC9FD1C3A}</a:tableStyleId>
              </a:tblPr>
              <a:tblGrid>
                <a:gridCol w="1808212">
                  <a:extLst>
                    <a:ext uri="{9D8B030D-6E8A-4147-A177-3AD203B41FA5}">
                      <a16:colId xmlns:a16="http://schemas.microsoft.com/office/drawing/2014/main" val="2871141829"/>
                    </a:ext>
                  </a:extLst>
                </a:gridCol>
                <a:gridCol w="3182470">
                  <a:extLst>
                    <a:ext uri="{9D8B030D-6E8A-4147-A177-3AD203B41FA5}">
                      <a16:colId xmlns:a16="http://schemas.microsoft.com/office/drawing/2014/main" val="1490915453"/>
                    </a:ext>
                  </a:extLst>
                </a:gridCol>
                <a:gridCol w="3167526">
                  <a:extLst>
                    <a:ext uri="{9D8B030D-6E8A-4147-A177-3AD203B41FA5}">
                      <a16:colId xmlns:a16="http://schemas.microsoft.com/office/drawing/2014/main" val="1871227760"/>
                    </a:ext>
                  </a:extLst>
                </a:gridCol>
                <a:gridCol w="3515232">
                  <a:extLst>
                    <a:ext uri="{9D8B030D-6E8A-4147-A177-3AD203B41FA5}">
                      <a16:colId xmlns:a16="http://schemas.microsoft.com/office/drawing/2014/main" val="2745330147"/>
                    </a:ext>
                  </a:extLst>
                </a:gridCol>
              </a:tblGrid>
              <a:tr h="360579">
                <a:tc>
                  <a:txBody>
                    <a:bodyPr/>
                    <a:lstStyle/>
                    <a:p>
                      <a:pPr algn="ctr" rtl="0" fontAlgn="base"/>
                      <a:r>
                        <a:rPr lang="en-US">
                          <a:effectLst/>
                        </a:rPr>
                        <a:t>Types​</a:t>
                      </a:r>
                      <a:endParaRPr lang="en-US" b="1">
                        <a:solidFill>
                          <a:srgbClr val="FFFFFF"/>
                        </a:solidFill>
                        <a:effectLst/>
                      </a:endParaRPr>
                    </a:p>
                  </a:txBody>
                  <a:tcPr/>
                </a:tc>
                <a:tc>
                  <a:txBody>
                    <a:bodyPr/>
                    <a:lstStyle/>
                    <a:p>
                      <a:pPr algn="ctr" rtl="0" fontAlgn="base"/>
                      <a:r>
                        <a:rPr lang="en-US">
                          <a:effectLst/>
                        </a:rPr>
                        <a:t>Best for​</a:t>
                      </a:r>
                      <a:endParaRPr lang="en-US" b="1">
                        <a:solidFill>
                          <a:srgbClr val="FFFFFF"/>
                        </a:solidFill>
                        <a:effectLst/>
                      </a:endParaRPr>
                    </a:p>
                  </a:txBody>
                  <a:tcPr/>
                </a:tc>
                <a:tc>
                  <a:txBody>
                    <a:bodyPr/>
                    <a:lstStyle/>
                    <a:p>
                      <a:pPr algn="ctr" rtl="0" fontAlgn="base"/>
                      <a:r>
                        <a:rPr lang="en-US">
                          <a:effectLst/>
                        </a:rPr>
                        <a:t>Strengths​</a:t>
                      </a:r>
                      <a:endParaRPr lang="en-US" b="1">
                        <a:solidFill>
                          <a:srgbClr val="FFFFFF"/>
                        </a:solidFill>
                        <a:effectLst/>
                      </a:endParaRPr>
                    </a:p>
                  </a:txBody>
                  <a:tcPr/>
                </a:tc>
                <a:tc>
                  <a:txBody>
                    <a:bodyPr/>
                    <a:lstStyle/>
                    <a:p>
                      <a:pPr algn="ctr" rtl="0" fontAlgn="base"/>
                      <a:r>
                        <a:rPr lang="en-US">
                          <a:effectLst/>
                        </a:rPr>
                        <a:t>Limitations​</a:t>
                      </a:r>
                      <a:endParaRPr lang="en-US" b="1">
                        <a:solidFill>
                          <a:srgbClr val="FFFFFF"/>
                        </a:solidFill>
                        <a:effectLst/>
                      </a:endParaRPr>
                    </a:p>
                  </a:txBody>
                  <a:tcPr/>
                </a:tc>
                <a:extLst>
                  <a:ext uri="{0D108BD9-81ED-4DB2-BD59-A6C34878D82A}">
                    <a16:rowId xmlns:a16="http://schemas.microsoft.com/office/drawing/2014/main" val="3723672086"/>
                  </a:ext>
                </a:extLst>
              </a:tr>
              <a:tr h="3227294">
                <a:tc>
                  <a:txBody>
                    <a:bodyPr/>
                    <a:lstStyle/>
                    <a:p>
                      <a:pPr rtl="0" fontAlgn="base"/>
                      <a:r>
                        <a:rPr lang="en-US" sz="1400">
                          <a:effectLst/>
                        </a:rPr>
                        <a:t>Experiments: Field &amp; Laboratory ​</a:t>
                      </a:r>
                    </a:p>
                  </a:txBody>
                  <a:tcPr/>
                </a:tc>
                <a:tc>
                  <a:txBody>
                    <a:bodyPr/>
                    <a:lstStyle/>
                    <a:p>
                      <a:pPr marL="342900" lvl="0" indent="-342900" rtl="0" fontAlgn="base">
                        <a:buFont typeface="Arial" panose="020B0604020202020204" pitchFamily="34" charset="0"/>
                        <a:buChar char="•"/>
                      </a:pPr>
                      <a:r>
                        <a:rPr lang="en-US" sz="1400">
                          <a:effectLst/>
                        </a:rPr>
                        <a:t>Testing relationship between 2 variables: Either </a:t>
                      </a:r>
                      <a:r>
                        <a:rPr lang="en-US" sz="1400" b="1">
                          <a:effectLst/>
                        </a:rPr>
                        <a:t>causation</a:t>
                      </a:r>
                      <a:r>
                        <a:rPr lang="en-US" sz="1400">
                          <a:effectLst/>
                        </a:rPr>
                        <a:t> or </a:t>
                      </a:r>
                      <a:r>
                        <a:rPr lang="en-US" sz="1400" b="1">
                          <a:effectLst/>
                        </a:rPr>
                        <a:t>correlation</a:t>
                      </a:r>
                      <a:r>
                        <a:rPr lang="en-US" sz="1400">
                          <a:effectLst/>
                        </a:rPr>
                        <a:t> </a:t>
                      </a:r>
                      <a:endParaRPr lang="en-US" sz="1400"/>
                    </a:p>
                    <a:p>
                      <a:pPr marL="342900" lvl="0" indent="-342900">
                        <a:buFont typeface="Arial" panose="020B0604020202020204" pitchFamily="34" charset="0"/>
                        <a:buChar char="•"/>
                      </a:pPr>
                      <a:r>
                        <a:rPr lang="en-US" sz="1400" b="1" i="0" u="none" strike="noStrike" noProof="0">
                          <a:effectLst/>
                          <a:latin typeface="Lucida Sans Typewriter"/>
                        </a:rPr>
                        <a:t>Field:</a:t>
                      </a:r>
                      <a:r>
                        <a:rPr lang="en-US" sz="1400" b="0" i="0" u="none" strike="noStrike" noProof="0">
                          <a:effectLst/>
                          <a:latin typeface="Lucida Sans Typewriter"/>
                        </a:rPr>
                        <a:t> More common in sociology due to not being closed, controlled</a:t>
                      </a:r>
                    </a:p>
                    <a:p>
                      <a:pPr marL="342900" lvl="0" indent="-342900">
                        <a:buFont typeface="Arial" panose="020B0604020202020204" pitchFamily="34" charset="0"/>
                        <a:buChar char="•"/>
                      </a:pPr>
                      <a:r>
                        <a:rPr lang="en-US" sz="1400" b="1" i="0" u="none" strike="noStrike" noProof="0">
                          <a:effectLst/>
                          <a:latin typeface="Lucida Sans Typewriter"/>
                        </a:rPr>
                        <a:t>Field:</a:t>
                      </a:r>
                      <a:r>
                        <a:rPr lang="en-US" sz="1400" b="0" i="0" u="none" strike="noStrike" noProof="0">
                          <a:effectLst/>
                          <a:latin typeface="Lucida Sans Typewriter"/>
                        </a:rPr>
                        <a:t> Used to manipulate situations in real world to understand behavior</a:t>
                      </a:r>
                    </a:p>
                    <a:p>
                      <a:pPr marL="342900" lvl="0" indent="-342900">
                        <a:buFont typeface="Arial" panose="020B0604020202020204" pitchFamily="34" charset="0"/>
                        <a:buChar char="•"/>
                      </a:pPr>
                      <a:r>
                        <a:rPr lang="en-US" sz="1400" b="1">
                          <a:effectLst/>
                        </a:rPr>
                        <a:t>Lab</a:t>
                      </a:r>
                      <a:r>
                        <a:rPr lang="en-US" sz="1400">
                          <a:effectLst/>
                        </a:rPr>
                        <a:t>: Not common in sociology due to artificially creating a situation </a:t>
                      </a:r>
                      <a:endParaRPr lang="en-US" sz="1400"/>
                    </a:p>
                  </a:txBody>
                  <a:tcPr/>
                </a:tc>
                <a:tc>
                  <a:txBody>
                    <a:bodyPr/>
                    <a:lstStyle/>
                    <a:p>
                      <a:pPr marL="285750" indent="-285750" rtl="0" fontAlgn="auto">
                        <a:buFont typeface="Arial"/>
                        <a:buChar char="•"/>
                      </a:pPr>
                      <a:r>
                        <a:rPr lang="en-US" sz="1400">
                          <a:effectLst/>
                        </a:rPr>
                        <a:t>​</a:t>
                      </a:r>
                      <a:r>
                        <a:rPr lang="en-US" sz="1400" b="0" i="0" u="none" strike="noStrike" noProof="0">
                          <a:effectLst/>
                          <a:latin typeface="Lucida Sans Typewriter"/>
                        </a:rPr>
                        <a:t>Separate correlation from causation by having an </a:t>
                      </a:r>
                      <a:r>
                        <a:rPr lang="en-US" sz="1400" b="1" i="0" u="none" strike="noStrike" noProof="0">
                          <a:effectLst/>
                          <a:latin typeface="Lucida Sans Typewriter"/>
                        </a:rPr>
                        <a:t>experimental group</a:t>
                      </a:r>
                      <a:r>
                        <a:rPr lang="en-US" sz="1400" b="0" i="0" u="none" strike="noStrike" noProof="0">
                          <a:effectLst/>
                          <a:latin typeface="Lucida Sans Typewriter"/>
                        </a:rPr>
                        <a:t> and </a:t>
                      </a:r>
                      <a:r>
                        <a:rPr lang="en-US" sz="1400" b="1" i="0" u="none" strike="noStrike" noProof="0">
                          <a:effectLst/>
                          <a:latin typeface="Lucida Sans Typewriter"/>
                        </a:rPr>
                        <a:t>control group</a:t>
                      </a:r>
                    </a:p>
                    <a:p>
                      <a:pPr marL="285750" lvl="0" indent="-285750">
                        <a:buFont typeface="Arial"/>
                        <a:buChar char="•"/>
                      </a:pPr>
                      <a:r>
                        <a:rPr lang="en-US" sz="1400" b="0" i="0" u="none" strike="noStrike" noProof="0">
                          <a:effectLst/>
                          <a:latin typeface="Lucida Sans Typewriter"/>
                        </a:rPr>
                        <a:t>Can replicate experiment and retest a relationship</a:t>
                      </a:r>
                    </a:p>
                    <a:p>
                      <a:pPr marL="285750" lvl="0" indent="-285750">
                        <a:buFont typeface="Arial"/>
                        <a:buChar char="•"/>
                      </a:pPr>
                      <a:r>
                        <a:rPr lang="en-US" sz="1400" b="0" i="0" u="none" strike="noStrike" noProof="0">
                          <a:effectLst/>
                          <a:latin typeface="Lucida Sans Typewriter"/>
                        </a:rPr>
                        <a:t>Create powerful, highly valid statements about behavior based on cause-and-effect relationships</a:t>
                      </a:r>
                    </a:p>
                    <a:p>
                      <a:pPr marL="285750" lvl="0" indent="-285750">
                        <a:buFont typeface="Arial"/>
                        <a:buChar char="•"/>
                      </a:pPr>
                      <a:r>
                        <a:rPr lang="en-US" sz="1400" b="1" i="0" u="none" strike="noStrike" noProof="0">
                          <a:effectLst/>
                          <a:latin typeface="Lucida Sans Typewriter"/>
                        </a:rPr>
                        <a:t>Lab</a:t>
                      </a:r>
                      <a:r>
                        <a:rPr lang="en-US" sz="1400" b="0" i="0" u="none" strike="noStrike" noProof="0">
                          <a:effectLst/>
                          <a:latin typeface="Lucida Sans Typewriter"/>
                        </a:rPr>
                        <a:t>: Closed environment – can be precisely monitored and controlled</a:t>
                      </a:r>
                    </a:p>
                    <a:p>
                      <a:pPr marL="285750" lvl="0" indent="-285750">
                        <a:buFont typeface="Arial"/>
                        <a:buChar char="•"/>
                      </a:pPr>
                      <a:endParaRPr lang="en-US" sz="1400" b="0" i="0" u="none" strike="noStrike" noProof="0">
                        <a:effectLst/>
                        <a:latin typeface="Lucida Sans Typewriter"/>
                      </a:endParaRPr>
                    </a:p>
                  </a:txBody>
                  <a:tcPr/>
                </a:tc>
                <a:tc>
                  <a:txBody>
                    <a:bodyPr/>
                    <a:lstStyle/>
                    <a:p>
                      <a:pPr marL="285750" indent="-285750" rtl="0" fontAlgn="auto">
                        <a:buFont typeface="Arial"/>
                        <a:buChar char="•"/>
                      </a:pPr>
                      <a:r>
                        <a:rPr lang="en-US" sz="1400">
                          <a:effectLst/>
                        </a:rPr>
                        <a:t>Not easy to distinguish the causation from correlation</a:t>
                      </a:r>
                    </a:p>
                    <a:p>
                      <a:pPr marL="285750" lvl="0" indent="-285750">
                        <a:buFont typeface="Arial"/>
                        <a:buChar char="•"/>
                      </a:pPr>
                      <a:r>
                        <a:rPr lang="en-US" sz="1400" b="1">
                          <a:effectLst/>
                        </a:rPr>
                        <a:t>Field:</a:t>
                      </a:r>
                      <a:r>
                        <a:rPr lang="en-US" sz="1400">
                          <a:effectLst/>
                        </a:rPr>
                        <a:t> Difficult to control all possible independent variables </a:t>
                      </a:r>
                    </a:p>
                    <a:p>
                      <a:pPr marL="285750" lvl="0" indent="-285750">
                        <a:buFont typeface="Arial"/>
                        <a:buChar char="•"/>
                      </a:pPr>
                      <a:r>
                        <a:rPr lang="en-US" sz="1400" b="1">
                          <a:effectLst/>
                        </a:rPr>
                        <a:t>The Hawthorne Effect</a:t>
                      </a:r>
                      <a:r>
                        <a:rPr lang="en-US" sz="1400">
                          <a:effectLst/>
                        </a:rPr>
                        <a:t> – changes in people's behavior when they know they are being watched – ex. independent variables change, but dependent does not because they know they're being studied</a:t>
                      </a:r>
                    </a:p>
                    <a:p>
                      <a:pPr marL="285750" lvl="0" indent="-285750">
                        <a:buFont typeface="Arial"/>
                        <a:buChar char="•"/>
                      </a:pPr>
                      <a:r>
                        <a:rPr lang="en-US" sz="1400" b="1" i="0" u="none" strike="noStrike" noProof="0">
                          <a:effectLst/>
                          <a:latin typeface="Lucida Sans Typewriter"/>
                        </a:rPr>
                        <a:t>Lab: </a:t>
                      </a:r>
                      <a:r>
                        <a:rPr lang="en-US" sz="1400" b="0" i="0" u="none" strike="noStrike" noProof="0">
                          <a:effectLst/>
                          <a:latin typeface="Lucida Sans Typewriter"/>
                        </a:rPr>
                        <a:t>Raise ethical issues (consent)</a:t>
                      </a:r>
                      <a:endParaRPr lang="en-US" sz="1400">
                        <a:effectLst/>
                      </a:endParaRPr>
                    </a:p>
                  </a:txBody>
                  <a:tcPr/>
                </a:tc>
                <a:extLst>
                  <a:ext uri="{0D108BD9-81ED-4DB2-BD59-A6C34878D82A}">
                    <a16:rowId xmlns:a16="http://schemas.microsoft.com/office/drawing/2014/main" val="1105071476"/>
                  </a:ext>
                </a:extLst>
              </a:tr>
              <a:tr h="1322128">
                <a:tc>
                  <a:txBody>
                    <a:bodyPr/>
                    <a:lstStyle/>
                    <a:p>
                      <a:pPr rtl="0" fontAlgn="base"/>
                      <a:r>
                        <a:rPr lang="en-US" sz="1600">
                          <a:effectLst/>
                        </a:rPr>
                        <a:t>Content </a:t>
                      </a:r>
                      <a:endParaRPr lang="en-US" sz="1600"/>
                    </a:p>
                    <a:p>
                      <a:pPr lvl="0">
                        <a:buNone/>
                      </a:pPr>
                      <a:r>
                        <a:rPr lang="en-US" sz="1600">
                          <a:effectLst/>
                        </a:rPr>
                        <a:t>Analysis​</a:t>
                      </a:r>
                    </a:p>
                  </a:txBody>
                  <a:tcPr/>
                </a:tc>
                <a:tc>
                  <a:txBody>
                    <a:bodyPr/>
                    <a:lstStyle/>
                    <a:p>
                      <a:pPr marL="285750" indent="-285750" rtl="0" fontAlgn="auto">
                        <a:buFont typeface="Arial"/>
                        <a:buChar char="•"/>
                      </a:pPr>
                      <a:r>
                        <a:rPr lang="en-US" sz="1400">
                          <a:effectLst/>
                        </a:rPr>
                        <a:t>​Quantitative &amp; Qualitative Data</a:t>
                      </a:r>
                    </a:p>
                    <a:p>
                      <a:pPr marL="285750" lvl="0" indent="-285750">
                        <a:buFont typeface="Arial"/>
                        <a:buChar char="•"/>
                      </a:pPr>
                      <a:r>
                        <a:rPr lang="en-US" sz="1400">
                          <a:effectLst/>
                        </a:rPr>
                        <a:t>The study of texts (tv, written documents)</a:t>
                      </a:r>
                    </a:p>
                    <a:p>
                      <a:pPr marL="285750" lvl="0" indent="-285750">
                        <a:buFont typeface="Arial"/>
                        <a:buChar char="•"/>
                      </a:pPr>
                      <a:r>
                        <a:rPr lang="en-US" sz="1400">
                          <a:effectLst/>
                        </a:rPr>
                        <a:t>Ex. Stereotypical roles female characters play in soap operas</a:t>
                      </a:r>
                    </a:p>
                  </a:txBody>
                  <a:tcPr/>
                </a:tc>
                <a:tc>
                  <a:txBody>
                    <a:bodyPr/>
                    <a:lstStyle/>
                    <a:p>
                      <a:pPr marL="285750" indent="-285750" rtl="0" fontAlgn="auto">
                        <a:buFont typeface="Arial"/>
                        <a:buChar char="•"/>
                      </a:pPr>
                      <a:r>
                        <a:rPr lang="en-US" sz="1400">
                          <a:effectLst/>
                        </a:rPr>
                        <a:t>​Can identify underlining themes and patterns of behavior that may not be immediately apparent</a:t>
                      </a:r>
                    </a:p>
                    <a:p>
                      <a:pPr marL="285750" lvl="0" indent="-285750">
                        <a:buFont typeface="Arial"/>
                        <a:buChar char="•"/>
                      </a:pPr>
                      <a:r>
                        <a:rPr lang="en-US" sz="1400">
                          <a:effectLst/>
                        </a:rPr>
                        <a:t>Data can be represented in charts to recognize patterns, which can be checked and replicated</a:t>
                      </a:r>
                    </a:p>
                  </a:txBody>
                  <a:tcPr/>
                </a:tc>
                <a:tc>
                  <a:txBody>
                    <a:bodyPr/>
                    <a:lstStyle/>
                    <a:p>
                      <a:pPr marL="285750" indent="-285750" rtl="0" fontAlgn="auto">
                        <a:buFont typeface="Arial"/>
                        <a:buChar char="•"/>
                      </a:pPr>
                      <a:r>
                        <a:rPr lang="en-US" sz="1400">
                          <a:effectLst/>
                        </a:rPr>
                        <a:t>​Reliability may be limited because researchers must be subjective about what they are counting as an occurrence. </a:t>
                      </a:r>
                    </a:p>
                    <a:p>
                      <a:pPr marL="285750" lvl="0" indent="-285750">
                        <a:buFont typeface="Arial"/>
                        <a:buChar char="•"/>
                      </a:pPr>
                      <a:r>
                        <a:rPr lang="en-US" sz="1400">
                          <a:effectLst/>
                        </a:rPr>
                        <a:t>Researchers also decide which categories will be used for analysis</a:t>
                      </a:r>
                    </a:p>
                    <a:p>
                      <a:pPr marL="285750" lvl="0" indent="-285750">
                        <a:buFont typeface="Arial"/>
                        <a:buChar char="•"/>
                      </a:pPr>
                      <a:r>
                        <a:rPr lang="en-US" sz="1400">
                          <a:effectLst/>
                        </a:rPr>
                        <a:t>Cannot explain a 'why' for patterns observed</a:t>
                      </a:r>
                    </a:p>
                  </a:txBody>
                  <a:tcPr/>
                </a:tc>
                <a:extLst>
                  <a:ext uri="{0D108BD9-81ED-4DB2-BD59-A6C34878D82A}">
                    <a16:rowId xmlns:a16="http://schemas.microsoft.com/office/drawing/2014/main" val="3857953"/>
                  </a:ext>
                </a:extLst>
              </a:tr>
            </a:tbl>
          </a:graphicData>
        </a:graphic>
      </p:graphicFrame>
    </p:spTree>
    <p:extLst>
      <p:ext uri="{BB962C8B-B14F-4D97-AF65-F5344CB8AC3E}">
        <p14:creationId xmlns:p14="http://schemas.microsoft.com/office/powerpoint/2010/main" val="304333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3D537A-7C97-4F7C-AE0C-EDB5F4D00F61}"/>
              </a:ext>
            </a:extLst>
          </p:cNvPr>
          <p:cNvSpPr>
            <a:spLocks noGrp="1"/>
          </p:cNvSpPr>
          <p:nvPr>
            <p:ph type="ctrTitle"/>
          </p:nvPr>
        </p:nvSpPr>
        <p:spPr>
          <a:xfrm>
            <a:off x="234146" y="315363"/>
            <a:ext cx="7296636" cy="3805058"/>
          </a:xfrm>
        </p:spPr>
        <p:txBody>
          <a:bodyPr/>
          <a:lstStyle/>
          <a:p>
            <a:pPr>
              <a:lnSpc>
                <a:spcPct val="200000"/>
              </a:lnSpc>
            </a:pPr>
            <a:r>
              <a:rPr lang="en-US" sz="1600"/>
              <a:t/>
            </a:r>
            <a:br>
              <a:rPr lang="en-US" sz="1600"/>
            </a:br>
            <a:r>
              <a:rPr lang="en-US" sz="1600"/>
              <a:t>To test the hypothesis that teachers' expectations influence how well their students do in school, Rosenthal and Jacobson (1968) conducted a study of low educational achievement in children . The dependent variable was their level of achievement and the independent variable was the expectations  that teachers had about the ability  of their students. Rosenthal  and Jacobson manipulated the independent variable by pretending to be psychologists who could, on the basis of a sophisticated IQ test, identify children who would display 'dramatic intellectual growth'. In fact, they tested he students and then </a:t>
            </a:r>
            <a:r>
              <a:rPr lang="en-US" sz="1600" i="1"/>
              <a:t>randomly </a:t>
            </a:r>
            <a:r>
              <a:rPr lang="en-US" sz="1600"/>
              <a:t>classed some students as 'later developers'. The researchers informed the teachers of their 'findings'. They retested the students at a  later date and discovered that the IQ  scores of those students whose teachers believed were 'late-developing high flyers' had significantly improved.</a:t>
            </a:r>
          </a:p>
        </p:txBody>
      </p:sp>
      <p:sp>
        <p:nvSpPr>
          <p:cNvPr id="5" name="Text Placeholder 4">
            <a:extLst>
              <a:ext uri="{FF2B5EF4-FFF2-40B4-BE49-F238E27FC236}">
                <a16:creationId xmlns:a16="http://schemas.microsoft.com/office/drawing/2014/main" id="{609C5AF6-442C-4991-B2E7-E7EC123C7A4B}"/>
              </a:ext>
            </a:extLst>
          </p:cNvPr>
          <p:cNvSpPr>
            <a:spLocks noGrp="1"/>
          </p:cNvSpPr>
          <p:nvPr>
            <p:ph type="body" sz="quarter" idx="12"/>
          </p:nvPr>
        </p:nvSpPr>
        <p:spPr/>
        <p:txBody>
          <a:bodyPr/>
          <a:lstStyle/>
          <a:p>
            <a:r>
              <a:rPr lang="en-US"/>
              <a:t>Correlation or Causation?</a:t>
            </a:r>
          </a:p>
        </p:txBody>
      </p:sp>
    </p:spTree>
    <p:extLst>
      <p:ext uri="{BB962C8B-B14F-4D97-AF65-F5344CB8AC3E}">
        <p14:creationId xmlns:p14="http://schemas.microsoft.com/office/powerpoint/2010/main" val="216575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48A36BD-3D0C-42D5-A5D3-CE11F484185A}"/>
              </a:ext>
            </a:extLst>
          </p:cNvPr>
          <p:cNvSpPr>
            <a:spLocks noGrp="1"/>
          </p:cNvSpPr>
          <p:nvPr>
            <p:ph type="body" sz="quarter" idx="12"/>
          </p:nvPr>
        </p:nvSpPr>
        <p:spPr>
          <a:xfrm>
            <a:off x="360363" y="1079999"/>
            <a:ext cx="7242704" cy="1189067"/>
          </a:xfrm>
        </p:spPr>
        <p:txBody>
          <a:bodyPr/>
          <a:lstStyle/>
          <a:p>
            <a:r>
              <a:rPr lang="en-US" sz="2800"/>
              <a:t>Using the textbook, page 43, complete notes on the strengths and limitations of the different types of data: </a:t>
            </a:r>
            <a:endParaRPr lang="en-US" sz="2800" noProof="1"/>
          </a:p>
        </p:txBody>
      </p:sp>
      <p:sp>
        <p:nvSpPr>
          <p:cNvPr id="4" name="Content Placeholder 3">
            <a:extLst>
              <a:ext uri="{FF2B5EF4-FFF2-40B4-BE49-F238E27FC236}">
                <a16:creationId xmlns:a16="http://schemas.microsoft.com/office/drawing/2014/main" id="{5F0977C3-BD7D-4617-8DF1-56211456D512}"/>
              </a:ext>
            </a:extLst>
          </p:cNvPr>
          <p:cNvSpPr>
            <a:spLocks noGrp="1"/>
          </p:cNvSpPr>
          <p:nvPr>
            <p:ph sz="half" idx="1"/>
          </p:nvPr>
        </p:nvSpPr>
        <p:spPr>
          <a:xfrm>
            <a:off x="360000" y="2449065"/>
            <a:ext cx="6992936" cy="3670934"/>
          </a:xfrm>
        </p:spPr>
        <p:txBody>
          <a:bodyPr/>
          <a:lstStyle/>
          <a:p>
            <a:r>
              <a:rPr lang="en-US" sz="2400"/>
              <a:t>Primary</a:t>
            </a:r>
          </a:p>
          <a:p>
            <a:r>
              <a:rPr lang="en-US" sz="2400"/>
              <a:t>Secondary </a:t>
            </a:r>
          </a:p>
          <a:p>
            <a:r>
              <a:rPr lang="en-US" sz="2400"/>
              <a:t>Qualitative </a:t>
            </a:r>
          </a:p>
          <a:p>
            <a:r>
              <a:rPr lang="en-US" sz="2400"/>
              <a:t>Quantitative</a:t>
            </a:r>
          </a:p>
          <a:p>
            <a:endParaRPr lang="en-US"/>
          </a:p>
        </p:txBody>
      </p:sp>
      <p:cxnSp>
        <p:nvCxnSpPr>
          <p:cNvPr id="7" name="Straight Connector 6">
            <a:extLst>
              <a:ext uri="{FF2B5EF4-FFF2-40B4-BE49-F238E27FC236}">
                <a16:creationId xmlns:a16="http://schemas.microsoft.com/office/drawing/2014/main" id="{4B51536B-93ED-432A-BBEA-AF185E2233AE}"/>
              </a:ext>
              <a:ext uri="{C183D7F6-B498-43B3-948B-1728B52AA6E4}">
                <adec:decorative xmlns:adec="http://schemas.microsoft.com/office/drawing/2017/decorative" xmlns="" val="1"/>
              </a:ext>
            </a:extLst>
          </p:cNvPr>
          <p:cNvCxnSpPr/>
          <p:nvPr/>
        </p:nvCxnSpPr>
        <p:spPr>
          <a:xfrm>
            <a:off x="7804352" y="1204506"/>
            <a:ext cx="0" cy="4093388"/>
          </a:xfrm>
          <a:prstGeom prst="line">
            <a:avLst/>
          </a:prstGeom>
          <a:ln w="635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Placeholder 10" descr="stack of three books on a table">
            <a:extLst>
              <a:ext uri="{FF2B5EF4-FFF2-40B4-BE49-F238E27FC236}">
                <a16:creationId xmlns:a16="http://schemas.microsoft.com/office/drawing/2014/main" id="{460EECBB-989F-48EA-AA88-7967BCA18E26}"/>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7804150" y="1"/>
            <a:ext cx="4387850" cy="6679488"/>
          </a:xfrm>
        </p:spPr>
      </p:pic>
      <p:sp>
        <p:nvSpPr>
          <p:cNvPr id="5" name="Slide Number Placeholder 4">
            <a:extLst>
              <a:ext uri="{FF2B5EF4-FFF2-40B4-BE49-F238E27FC236}">
                <a16:creationId xmlns:a16="http://schemas.microsoft.com/office/drawing/2014/main" id="{3619E243-D955-4AE4-B703-304B0F84084C}"/>
              </a:ext>
            </a:extLst>
          </p:cNvPr>
          <p:cNvSpPr>
            <a:spLocks noGrp="1"/>
          </p:cNvSpPr>
          <p:nvPr>
            <p:ph type="sldNum" sz="quarter" idx="15"/>
          </p:nvPr>
        </p:nvSpPr>
        <p:spPr/>
        <p:txBody>
          <a:bodyPr/>
          <a:lstStyle/>
          <a:p>
            <a:fld id="{058DB212-BFA2-403F-85EF-DFD3FF6D973A}" type="slidenum">
              <a:rPr lang="en-US" smtClean="0"/>
              <a:pPr/>
              <a:t>2</a:t>
            </a:fld>
            <a:endParaRPr lang="en-US"/>
          </a:p>
        </p:txBody>
      </p:sp>
      <p:sp>
        <p:nvSpPr>
          <p:cNvPr id="6" name="Rectangle 5">
            <a:extLst>
              <a:ext uri="{FF2B5EF4-FFF2-40B4-BE49-F238E27FC236}">
                <a16:creationId xmlns:a16="http://schemas.microsoft.com/office/drawing/2014/main" id="{A8D39568-16F8-4221-9DAB-821E746EA5B7}"/>
              </a:ext>
            </a:extLst>
          </p:cNvPr>
          <p:cNvSpPr/>
          <p:nvPr/>
        </p:nvSpPr>
        <p:spPr>
          <a:xfrm>
            <a:off x="100541" y="128226"/>
            <a:ext cx="7603067" cy="861774"/>
          </a:xfrm>
          <a:prstGeom prst="rect">
            <a:avLst/>
          </a:prstGeom>
          <a:noFill/>
        </p:spPr>
        <p:txBody>
          <a:bodyPr wrap="square" lIns="91440" tIns="45720" rIns="91440" bIns="45720">
            <a:spAutoFit/>
          </a:bodyPr>
          <a:lstStyle/>
          <a:p>
            <a:pPr algn="ctr"/>
            <a:r>
              <a:rPr lang="en-US" sz="5000" b="1" cap="none" spc="50">
                <a:ln w="9525" cmpd="sng">
                  <a:solidFill>
                    <a:schemeClr val="accent1"/>
                  </a:solidFill>
                  <a:prstDash val="solid"/>
                </a:ln>
                <a:solidFill>
                  <a:srgbClr val="70AD47">
                    <a:tint val="1000"/>
                  </a:srgbClr>
                </a:solidFill>
                <a:effectLst>
                  <a:glow rad="38100">
                    <a:schemeClr val="accent1">
                      <a:alpha val="40000"/>
                    </a:schemeClr>
                  </a:glow>
                </a:effectLst>
              </a:rPr>
              <a:t>Types of Data Chart</a:t>
            </a:r>
          </a:p>
        </p:txBody>
      </p:sp>
    </p:spTree>
    <p:extLst>
      <p:ext uri="{BB962C8B-B14F-4D97-AF65-F5344CB8AC3E}">
        <p14:creationId xmlns:p14="http://schemas.microsoft.com/office/powerpoint/2010/main" val="85197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76B3-D03C-4451-8EB4-18D3076077B3}"/>
              </a:ext>
            </a:extLst>
          </p:cNvPr>
          <p:cNvSpPr>
            <a:spLocks noGrp="1"/>
          </p:cNvSpPr>
          <p:nvPr>
            <p:ph type="title"/>
          </p:nvPr>
        </p:nvSpPr>
        <p:spPr/>
        <p:txBody>
          <a:bodyPr/>
          <a:lstStyle/>
          <a:p>
            <a:r>
              <a:rPr lang="en-US"/>
              <a:t>Mind Map</a:t>
            </a:r>
          </a:p>
        </p:txBody>
      </p:sp>
      <p:sp>
        <p:nvSpPr>
          <p:cNvPr id="3" name="Text Placeholder 2">
            <a:extLst>
              <a:ext uri="{FF2B5EF4-FFF2-40B4-BE49-F238E27FC236}">
                <a16:creationId xmlns:a16="http://schemas.microsoft.com/office/drawing/2014/main" id="{348A36BD-3D0C-42D5-A5D3-CE11F484185A}"/>
              </a:ext>
            </a:extLst>
          </p:cNvPr>
          <p:cNvSpPr>
            <a:spLocks noGrp="1"/>
          </p:cNvSpPr>
          <p:nvPr>
            <p:ph type="body" sz="quarter" idx="12"/>
          </p:nvPr>
        </p:nvSpPr>
        <p:spPr>
          <a:xfrm>
            <a:off x="360363" y="1079999"/>
            <a:ext cx="6992937" cy="1191130"/>
          </a:xfrm>
        </p:spPr>
        <p:txBody>
          <a:bodyPr/>
          <a:lstStyle/>
          <a:p>
            <a:r>
              <a:rPr lang="en-US"/>
              <a:t>Complete a concept map to summarize your notes. Title your concept map: primary source (group 1); secondary source (2); qualitative data (3); quantitative data (4); secondary (5); qualitative data (6)</a:t>
            </a:r>
            <a:endParaRPr lang="en-US" noProof="1"/>
          </a:p>
        </p:txBody>
      </p:sp>
      <p:sp>
        <p:nvSpPr>
          <p:cNvPr id="4" name="Content Placeholder 3">
            <a:extLst>
              <a:ext uri="{FF2B5EF4-FFF2-40B4-BE49-F238E27FC236}">
                <a16:creationId xmlns:a16="http://schemas.microsoft.com/office/drawing/2014/main" id="{5F0977C3-BD7D-4617-8DF1-56211456D512}"/>
              </a:ext>
            </a:extLst>
          </p:cNvPr>
          <p:cNvSpPr>
            <a:spLocks noGrp="1"/>
          </p:cNvSpPr>
          <p:nvPr>
            <p:ph sz="half" idx="1"/>
          </p:nvPr>
        </p:nvSpPr>
        <p:spPr>
          <a:xfrm>
            <a:off x="360000" y="2628900"/>
            <a:ext cx="6992936" cy="3491100"/>
          </a:xfrm>
        </p:spPr>
        <p:txBody>
          <a:bodyPr/>
          <a:lstStyle/>
          <a:p>
            <a:pPr marL="0" indent="0">
              <a:buNone/>
            </a:pPr>
            <a:r>
              <a:rPr lang="en-US"/>
              <a:t>A. Be sure to include 4 branches for on each corner of your concept: </a:t>
            </a:r>
          </a:p>
          <a:p>
            <a:pPr marL="0" indent="0">
              <a:buNone/>
            </a:pPr>
            <a:r>
              <a:rPr lang="en-US" noProof="1"/>
              <a:t>1. Descriptors </a:t>
            </a:r>
          </a:p>
          <a:p>
            <a:pPr marL="0" indent="0">
              <a:buNone/>
            </a:pPr>
            <a:r>
              <a:rPr lang="en-US" noProof="1"/>
              <a:t>2. Specific Examples </a:t>
            </a:r>
          </a:p>
          <a:p>
            <a:pPr marL="0" indent="0">
              <a:buNone/>
            </a:pPr>
            <a:r>
              <a:rPr lang="en-US" noProof="1"/>
              <a:t>3. Strengths </a:t>
            </a:r>
          </a:p>
          <a:p>
            <a:pPr marL="0" indent="0">
              <a:buNone/>
            </a:pPr>
            <a:r>
              <a:rPr lang="en-US" noProof="1"/>
              <a:t>4. Limitations </a:t>
            </a:r>
          </a:p>
          <a:p>
            <a:pPr marL="0" indent="0">
              <a:buNone/>
            </a:pPr>
            <a:endParaRPr lang="en-US" noProof="1"/>
          </a:p>
          <a:p>
            <a:pPr marL="0" indent="0">
              <a:buNone/>
            </a:pPr>
            <a:r>
              <a:rPr lang="en-US" noProof="1"/>
              <a:t>B. Start with adding one descriptor </a:t>
            </a:r>
          </a:p>
          <a:p>
            <a:pPr marL="0" indent="0">
              <a:buNone/>
            </a:pPr>
            <a:endParaRPr lang="en-US" noProof="1"/>
          </a:p>
          <a:p>
            <a:pPr marL="0" indent="0">
              <a:buNone/>
            </a:pPr>
            <a:endParaRPr lang="en-US" noProof="1"/>
          </a:p>
          <a:p>
            <a:pPr marL="606425" lvl="1" indent="-342900">
              <a:buFont typeface="+mj-lt"/>
              <a:buAutoNum type="arabicPeriod"/>
            </a:pPr>
            <a:endParaRPr lang="en-US"/>
          </a:p>
          <a:p>
            <a:pPr marL="606425" lvl="1" indent="-342900">
              <a:buFont typeface="+mj-lt"/>
              <a:buAutoNum type="arabicPeriod"/>
            </a:pPr>
            <a:endParaRPr lang="en-US"/>
          </a:p>
          <a:p>
            <a:endParaRPr lang="en-US"/>
          </a:p>
        </p:txBody>
      </p:sp>
      <p:pic>
        <p:nvPicPr>
          <p:cNvPr id="37" name="Picture Placeholder 36" descr="close up of pages of construction drawings">
            <a:extLst>
              <a:ext uri="{FF2B5EF4-FFF2-40B4-BE49-F238E27FC236}">
                <a16:creationId xmlns:a16="http://schemas.microsoft.com/office/drawing/2014/main" id="{1AB95479-A4F7-471B-9357-D4668C8CEF29}"/>
              </a:ext>
            </a:extLst>
          </p:cNvPr>
          <p:cNvPicPr>
            <a:picLocks noGrp="1" noChangeAspect="1"/>
          </p:cNvPicPr>
          <p:nvPr>
            <p:ph type="pic" sz="quarter" idx="17"/>
          </p:nvPr>
        </p:nvPicPr>
        <p:blipFill>
          <a:blip r:embed="rId2" cstate="screen">
            <a:extLst>
              <a:ext uri="{28A0092B-C50C-407E-A947-70E740481C1C}">
                <a14:useLocalDpi xmlns:a14="http://schemas.microsoft.com/office/drawing/2010/main"/>
              </a:ext>
            </a:extLst>
          </a:blip>
          <a:srcRect/>
          <a:stretch>
            <a:fillRect/>
          </a:stretch>
        </p:blipFill>
        <p:spPr/>
      </p:pic>
      <p:pic>
        <p:nvPicPr>
          <p:cNvPr id="41" name="Picture Placeholder 40" descr="microscope">
            <a:extLst>
              <a:ext uri="{FF2B5EF4-FFF2-40B4-BE49-F238E27FC236}">
                <a16:creationId xmlns:a16="http://schemas.microsoft.com/office/drawing/2014/main" id="{CBDEE79C-C9D6-429E-89F1-D97ECA184C26}"/>
              </a:ext>
            </a:extLst>
          </p:cNvPr>
          <p:cNvPicPr>
            <a:picLocks noGrp="1" noChangeAspect="1"/>
          </p:cNvPicPr>
          <p:nvPr>
            <p:ph type="pic" sz="quarter" idx="19"/>
          </p:nvPr>
        </p:nvPicPr>
        <p:blipFill rotWithShape="1">
          <a:blip r:embed="rId3" cstate="screen">
            <a:extLst>
              <a:ext uri="{28A0092B-C50C-407E-A947-70E740481C1C}">
                <a14:useLocalDpi xmlns:a14="http://schemas.microsoft.com/office/drawing/2010/main"/>
              </a:ext>
            </a:extLst>
          </a:blip>
          <a:srcRect/>
          <a:stretch/>
        </p:blipFill>
        <p:spPr>
          <a:xfrm>
            <a:off x="8127752" y="471129"/>
            <a:ext cx="1800000" cy="1800000"/>
          </a:xfrm>
        </p:spPr>
      </p:pic>
      <p:pic>
        <p:nvPicPr>
          <p:cNvPr id="45" name="Picture Placeholder 44" descr="can of pencils on a desk with chalkboard in background">
            <a:extLst>
              <a:ext uri="{FF2B5EF4-FFF2-40B4-BE49-F238E27FC236}">
                <a16:creationId xmlns:a16="http://schemas.microsoft.com/office/drawing/2014/main" id="{F549E3AE-1C00-4A91-8F97-0AA9F7DDDB39}"/>
              </a:ext>
            </a:extLst>
          </p:cNvPr>
          <p:cNvPicPr>
            <a:picLocks noGrp="1" noChangeAspect="1"/>
          </p:cNvPicPr>
          <p:nvPr>
            <p:ph type="pic" sz="quarter" idx="20"/>
          </p:nvPr>
        </p:nvPicPr>
        <p:blipFill rotWithShape="1">
          <a:blip r:embed="rId4" cstate="screen">
            <a:extLst>
              <a:ext uri="{28A0092B-C50C-407E-A947-70E740481C1C}">
                <a14:useLocalDpi xmlns:a14="http://schemas.microsoft.com/office/drawing/2010/main"/>
              </a:ext>
            </a:extLst>
          </a:blip>
          <a:srcRect/>
          <a:stretch/>
        </p:blipFill>
        <p:spPr>
          <a:xfrm>
            <a:off x="10057037" y="471129"/>
            <a:ext cx="1800000" cy="1800000"/>
          </a:xfrm>
        </p:spPr>
      </p:pic>
      <p:pic>
        <p:nvPicPr>
          <p:cNvPr id="33" name="Picture Placeholder 32" descr="hand writing on chalkbaord">
            <a:extLst>
              <a:ext uri="{FF2B5EF4-FFF2-40B4-BE49-F238E27FC236}">
                <a16:creationId xmlns:a16="http://schemas.microsoft.com/office/drawing/2014/main" id="{054A552F-EE01-456D-A7B3-001845F280A9}"/>
              </a:ext>
            </a:extLst>
          </p:cNvPr>
          <p:cNvPicPr>
            <a:picLocks noGrp="1" noChangeAspect="1"/>
          </p:cNvPicPr>
          <p:nvPr>
            <p:ph type="pic" sz="quarter" idx="13"/>
          </p:nvPr>
        </p:nvPicPr>
        <p:blipFill>
          <a:blip r:embed="rId5" cstate="screen">
            <a:extLst>
              <a:ext uri="{28A0092B-C50C-407E-A947-70E740481C1C}">
                <a14:useLocalDpi xmlns:a14="http://schemas.microsoft.com/office/drawing/2010/main"/>
              </a:ext>
            </a:extLst>
          </a:blip>
          <a:srcRect/>
          <a:stretch>
            <a:fillRect/>
          </a:stretch>
        </p:blipFill>
        <p:spPr/>
      </p:pic>
      <p:pic>
        <p:nvPicPr>
          <p:cNvPr id="29" name="Picture Placeholder 28" descr="books on a shelf with pages showing out">
            <a:extLst>
              <a:ext uri="{FF2B5EF4-FFF2-40B4-BE49-F238E27FC236}">
                <a16:creationId xmlns:a16="http://schemas.microsoft.com/office/drawing/2014/main" id="{D17DFC89-66E1-4464-9B01-5D12136D4E80}"/>
              </a:ext>
            </a:extLst>
          </p:cNvPr>
          <p:cNvPicPr>
            <a:picLocks noGrp="1" noChangeAspect="1"/>
          </p:cNvPicPr>
          <p:nvPr>
            <p:ph type="pic" sz="quarter" idx="16"/>
          </p:nvPr>
        </p:nvPicPr>
        <p:blipFill>
          <a:blip r:embed="rId6" cstate="screen">
            <a:extLst>
              <a:ext uri="{28A0092B-C50C-407E-A947-70E740481C1C}">
                <a14:useLocalDpi xmlns:a14="http://schemas.microsoft.com/office/drawing/2010/main"/>
              </a:ext>
            </a:extLst>
          </a:blip>
          <a:srcRect/>
          <a:stretch>
            <a:fillRect/>
          </a:stretch>
        </p:blipFill>
        <p:spPr/>
      </p:pic>
      <p:pic>
        <p:nvPicPr>
          <p:cNvPr id="25" name="Picture Placeholder 24" descr="man in spacesuite in space ship">
            <a:extLst>
              <a:ext uri="{FF2B5EF4-FFF2-40B4-BE49-F238E27FC236}">
                <a16:creationId xmlns:a16="http://schemas.microsoft.com/office/drawing/2014/main" id="{487E0117-9812-4B62-894B-1DDFACC39D16}"/>
              </a:ext>
            </a:extLst>
          </p:cNvPr>
          <p:cNvPicPr>
            <a:picLocks noGrp="1" noChangeAspect="1"/>
          </p:cNvPicPr>
          <p:nvPr>
            <p:ph type="pic" sz="quarter" idx="18"/>
          </p:nvPr>
        </p:nvPicPr>
        <p:blipFill>
          <a:blip r:embed="rId7" cstate="screen">
            <a:extLst>
              <a:ext uri="{28A0092B-C50C-407E-A947-70E740481C1C}">
                <a14:useLocalDpi xmlns:a14="http://schemas.microsoft.com/office/drawing/2010/main"/>
              </a:ext>
            </a:extLst>
          </a:blip>
          <a:srcRect/>
          <a:stretch>
            <a:fillRect/>
          </a:stretch>
        </p:blipFill>
        <p:spPr/>
      </p:pic>
      <p:sp>
        <p:nvSpPr>
          <p:cNvPr id="6" name="Rectangle 5">
            <a:extLst>
              <a:ext uri="{FF2B5EF4-FFF2-40B4-BE49-F238E27FC236}">
                <a16:creationId xmlns:a16="http://schemas.microsoft.com/office/drawing/2014/main" id="{F29E86F8-E6A6-4F75-BBFB-E30020E7484F}"/>
              </a:ext>
            </a:extLst>
          </p:cNvPr>
          <p:cNvSpPr/>
          <p:nvPr/>
        </p:nvSpPr>
        <p:spPr>
          <a:xfrm>
            <a:off x="9584852" y="1928229"/>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1</a:t>
            </a:r>
          </a:p>
        </p:txBody>
      </p:sp>
      <p:sp>
        <p:nvSpPr>
          <p:cNvPr id="13" name="Rectangle 12">
            <a:extLst>
              <a:ext uri="{FF2B5EF4-FFF2-40B4-BE49-F238E27FC236}">
                <a16:creationId xmlns:a16="http://schemas.microsoft.com/office/drawing/2014/main" id="{C79A7DEF-3806-4A57-B3C4-7FC8ACF595B1}"/>
              </a:ext>
            </a:extLst>
          </p:cNvPr>
          <p:cNvSpPr/>
          <p:nvPr/>
        </p:nvSpPr>
        <p:spPr>
          <a:xfrm>
            <a:off x="11514137" y="1928229"/>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2</a:t>
            </a:r>
          </a:p>
        </p:txBody>
      </p:sp>
      <p:sp>
        <p:nvSpPr>
          <p:cNvPr id="15" name="Rectangle 14">
            <a:extLst>
              <a:ext uri="{FF2B5EF4-FFF2-40B4-BE49-F238E27FC236}">
                <a16:creationId xmlns:a16="http://schemas.microsoft.com/office/drawing/2014/main" id="{17F05EBD-50EA-48CB-9AE6-40CD5930A311}"/>
              </a:ext>
            </a:extLst>
          </p:cNvPr>
          <p:cNvSpPr/>
          <p:nvPr/>
        </p:nvSpPr>
        <p:spPr>
          <a:xfrm>
            <a:off x="9584852" y="3852665"/>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3</a:t>
            </a:r>
          </a:p>
        </p:txBody>
      </p:sp>
      <p:sp>
        <p:nvSpPr>
          <p:cNvPr id="17" name="Rectangle 16">
            <a:extLst>
              <a:ext uri="{FF2B5EF4-FFF2-40B4-BE49-F238E27FC236}">
                <a16:creationId xmlns:a16="http://schemas.microsoft.com/office/drawing/2014/main" id="{B72B525E-A13B-417B-B649-7936E2328174}"/>
              </a:ext>
            </a:extLst>
          </p:cNvPr>
          <p:cNvSpPr/>
          <p:nvPr/>
        </p:nvSpPr>
        <p:spPr>
          <a:xfrm>
            <a:off x="11514137" y="3852665"/>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4</a:t>
            </a:r>
          </a:p>
        </p:txBody>
      </p:sp>
      <p:sp>
        <p:nvSpPr>
          <p:cNvPr id="19" name="Rectangle 18">
            <a:extLst>
              <a:ext uri="{FF2B5EF4-FFF2-40B4-BE49-F238E27FC236}">
                <a16:creationId xmlns:a16="http://schemas.microsoft.com/office/drawing/2014/main" id="{0BEBEB84-4475-45FD-9B79-0C76D2710B47}"/>
              </a:ext>
            </a:extLst>
          </p:cNvPr>
          <p:cNvSpPr/>
          <p:nvPr/>
        </p:nvSpPr>
        <p:spPr>
          <a:xfrm>
            <a:off x="9584852" y="5777100"/>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5</a:t>
            </a:r>
          </a:p>
        </p:txBody>
      </p:sp>
      <p:sp>
        <p:nvSpPr>
          <p:cNvPr id="21" name="Rectangle 20">
            <a:extLst>
              <a:ext uri="{FF2B5EF4-FFF2-40B4-BE49-F238E27FC236}">
                <a16:creationId xmlns:a16="http://schemas.microsoft.com/office/drawing/2014/main" id="{F7B2D47A-4B32-4F2E-8760-D6361CF0059C}"/>
              </a:ext>
            </a:extLst>
          </p:cNvPr>
          <p:cNvSpPr/>
          <p:nvPr/>
        </p:nvSpPr>
        <p:spPr>
          <a:xfrm>
            <a:off x="11514137" y="5777100"/>
            <a:ext cx="342900" cy="342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a:solidFill>
                  <a:schemeClr val="bg1"/>
                </a:solidFill>
              </a:rPr>
              <a:t>6</a:t>
            </a:r>
          </a:p>
        </p:txBody>
      </p:sp>
      <p:sp>
        <p:nvSpPr>
          <p:cNvPr id="5" name="Slide Number Placeholder 4">
            <a:extLst>
              <a:ext uri="{FF2B5EF4-FFF2-40B4-BE49-F238E27FC236}">
                <a16:creationId xmlns:a16="http://schemas.microsoft.com/office/drawing/2014/main" id="{3619E243-D955-4AE4-B703-304B0F84084C}"/>
              </a:ext>
            </a:extLst>
          </p:cNvPr>
          <p:cNvSpPr>
            <a:spLocks noGrp="1"/>
          </p:cNvSpPr>
          <p:nvPr>
            <p:ph type="sldNum" sz="quarter" idx="15"/>
          </p:nvPr>
        </p:nvSpPr>
        <p:spPr/>
        <p:txBody>
          <a:bodyPr/>
          <a:lstStyle/>
          <a:p>
            <a:fld id="{058DB212-BFA2-403F-85EF-DFD3FF6D973A}" type="slidenum">
              <a:rPr lang="en-US" smtClean="0"/>
              <a:t>3</a:t>
            </a:fld>
            <a:endParaRPr lang="en-US"/>
          </a:p>
        </p:txBody>
      </p:sp>
    </p:spTree>
    <p:extLst>
      <p:ext uri="{BB962C8B-B14F-4D97-AF65-F5344CB8AC3E}">
        <p14:creationId xmlns:p14="http://schemas.microsoft.com/office/powerpoint/2010/main" val="348257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8D002-7B9D-4732-8379-4110403BA73E}"/>
              </a:ext>
            </a:extLst>
          </p:cNvPr>
          <p:cNvSpPr>
            <a:spLocks noGrp="1"/>
          </p:cNvSpPr>
          <p:nvPr>
            <p:ph type="title"/>
          </p:nvPr>
        </p:nvSpPr>
        <p:spPr/>
        <p:txBody>
          <a:bodyPr/>
          <a:lstStyle/>
          <a:p>
            <a:pPr algn="ctr"/>
            <a:r>
              <a:rPr lang="en-US"/>
              <a:t>Secondary Sources of Data</a:t>
            </a:r>
          </a:p>
        </p:txBody>
      </p:sp>
      <p:sp>
        <p:nvSpPr>
          <p:cNvPr id="8" name="Slide Number Placeholder 7">
            <a:extLst>
              <a:ext uri="{FF2B5EF4-FFF2-40B4-BE49-F238E27FC236}">
                <a16:creationId xmlns:a16="http://schemas.microsoft.com/office/drawing/2014/main" id="{1E1E3352-862D-46A0-BEB3-A5135B8C1C88}"/>
              </a:ext>
            </a:extLst>
          </p:cNvPr>
          <p:cNvSpPr>
            <a:spLocks noGrp="1"/>
          </p:cNvSpPr>
          <p:nvPr>
            <p:ph type="sldNum" sz="quarter" idx="16"/>
          </p:nvPr>
        </p:nvSpPr>
        <p:spPr/>
        <p:txBody>
          <a:bodyPr/>
          <a:lstStyle/>
          <a:p>
            <a:fld id="{058DB212-BFA2-403F-85EF-DFD3FF6D973A}"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196749189"/>
              </p:ext>
            </p:extLst>
          </p:nvPr>
        </p:nvGraphicFramePr>
        <p:xfrm>
          <a:off x="360000" y="774700"/>
          <a:ext cx="11473200" cy="6030606"/>
        </p:xfrm>
        <a:graphic>
          <a:graphicData uri="http://schemas.openxmlformats.org/drawingml/2006/table">
            <a:tbl>
              <a:tblPr firstRow="1" bandRow="1">
                <a:tableStyleId>{5C22544A-7EE6-4342-B048-85BDC9FD1C3A}</a:tableStyleId>
              </a:tblPr>
              <a:tblGrid>
                <a:gridCol w="1711241">
                  <a:extLst>
                    <a:ext uri="{9D8B030D-6E8A-4147-A177-3AD203B41FA5}">
                      <a16:colId xmlns:a16="http://schemas.microsoft.com/office/drawing/2014/main" val="1449965723"/>
                    </a:ext>
                  </a:extLst>
                </a:gridCol>
                <a:gridCol w="2636683">
                  <a:extLst>
                    <a:ext uri="{9D8B030D-6E8A-4147-A177-3AD203B41FA5}">
                      <a16:colId xmlns:a16="http://schemas.microsoft.com/office/drawing/2014/main" val="1446257666"/>
                    </a:ext>
                  </a:extLst>
                </a:gridCol>
                <a:gridCol w="3496962">
                  <a:extLst>
                    <a:ext uri="{9D8B030D-6E8A-4147-A177-3AD203B41FA5}">
                      <a16:colId xmlns:a16="http://schemas.microsoft.com/office/drawing/2014/main" val="698556557"/>
                    </a:ext>
                  </a:extLst>
                </a:gridCol>
                <a:gridCol w="3628314">
                  <a:extLst>
                    <a:ext uri="{9D8B030D-6E8A-4147-A177-3AD203B41FA5}">
                      <a16:colId xmlns:a16="http://schemas.microsoft.com/office/drawing/2014/main" val="2401695594"/>
                    </a:ext>
                  </a:extLst>
                </a:gridCol>
              </a:tblGrid>
              <a:tr h="456063">
                <a:tc>
                  <a:txBody>
                    <a:bodyPr/>
                    <a:lstStyle/>
                    <a:p>
                      <a:pPr algn="ctr"/>
                      <a:r>
                        <a:rPr lang="en-US"/>
                        <a:t>Type</a:t>
                      </a:r>
                    </a:p>
                  </a:txBody>
                  <a:tcPr/>
                </a:tc>
                <a:tc>
                  <a:txBody>
                    <a:bodyPr/>
                    <a:lstStyle/>
                    <a:p>
                      <a:pPr algn="ctr"/>
                      <a:r>
                        <a:rPr lang="en-US" baseline="0"/>
                        <a:t>Best for  </a:t>
                      </a:r>
                      <a:endParaRPr lang="en-US"/>
                    </a:p>
                  </a:txBody>
                  <a:tcPr/>
                </a:tc>
                <a:tc>
                  <a:txBody>
                    <a:bodyPr/>
                    <a:lstStyle/>
                    <a:p>
                      <a:pPr algn="ctr"/>
                      <a:r>
                        <a:rPr lang="en-US"/>
                        <a:t>Strengths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t>Limitations</a:t>
                      </a:r>
                    </a:p>
                  </a:txBody>
                  <a:tcPr/>
                </a:tc>
                <a:extLst>
                  <a:ext uri="{0D108BD9-81ED-4DB2-BD59-A6C34878D82A}">
                    <a16:rowId xmlns:a16="http://schemas.microsoft.com/office/drawing/2014/main" val="3881400685"/>
                  </a:ext>
                </a:extLst>
              </a:tr>
              <a:tr h="2273417">
                <a:tc>
                  <a:txBody>
                    <a:bodyPr/>
                    <a:lstStyle/>
                    <a:p>
                      <a:r>
                        <a:rPr lang="en-US" sz="1600" b="1"/>
                        <a:t>Official Statistics-</a:t>
                      </a:r>
                      <a:r>
                        <a:rPr lang="en-US" sz="1600" b="1" baseline="0"/>
                        <a:t> </a:t>
                      </a:r>
                      <a:r>
                        <a:rPr lang="en-US" sz="1600"/>
                        <a:t>created</a:t>
                      </a:r>
                      <a:r>
                        <a:rPr lang="en-US" sz="1600" baseline="0"/>
                        <a:t> and published by governments </a:t>
                      </a:r>
                      <a:r>
                        <a:rPr lang="en-US" sz="1200" baseline="0"/>
                        <a:t>(ex. Births/deaths, marriage, crime, divorce, etc.) </a:t>
                      </a:r>
                      <a:endParaRPr lang="en-US" sz="1600"/>
                    </a:p>
                  </a:txBody>
                  <a:tcPr/>
                </a:tc>
                <a:tc>
                  <a:txBody>
                    <a:bodyPr/>
                    <a:lstStyle/>
                    <a:p>
                      <a:pPr marL="285750" indent="-285750">
                        <a:buFont typeface="Arial" panose="020B0604020202020204" pitchFamily="34" charset="0"/>
                        <a:buChar char="•"/>
                      </a:pPr>
                      <a:r>
                        <a:rPr lang="en-US" sz="1400"/>
                        <a:t>Examining trends and patterns within</a:t>
                      </a:r>
                      <a:r>
                        <a:rPr lang="en-US" sz="1400" baseline="0"/>
                        <a:t> and between societies. </a:t>
                      </a:r>
                    </a:p>
                    <a:p>
                      <a:pPr marL="285750" indent="-285750">
                        <a:buFont typeface="Arial" panose="020B0604020202020204" pitchFamily="34" charset="0"/>
                        <a:buChar char="•"/>
                      </a:pPr>
                      <a:r>
                        <a:rPr lang="en-US" sz="1400" b="1" baseline="0"/>
                        <a:t>Comparative analysis</a:t>
                      </a:r>
                      <a:r>
                        <a:rPr lang="en-US" sz="1400" baseline="0"/>
                        <a:t>, ex. Durkheim using suicide data to compare across societies. </a:t>
                      </a:r>
                    </a:p>
                    <a:p>
                      <a:pPr marL="285750" indent="-285750">
                        <a:buFont typeface="Arial" panose="020B0604020202020204" pitchFamily="34" charset="0"/>
                        <a:buChar char="•"/>
                      </a:pPr>
                      <a:r>
                        <a:rPr lang="en-US" sz="1400" baseline="0"/>
                        <a:t>Changes over time</a:t>
                      </a:r>
                      <a:endParaRPr lang="en-US" sz="1400"/>
                    </a:p>
                  </a:txBody>
                  <a:tcPr/>
                </a:tc>
                <a:tc>
                  <a:txBody>
                    <a:bodyPr/>
                    <a:lstStyle/>
                    <a:p>
                      <a:pPr marL="285750" indent="-285750">
                        <a:buFont typeface="Arial" panose="020B0604020202020204" pitchFamily="34" charset="0"/>
                        <a:buChar char="•"/>
                      </a:pPr>
                      <a:r>
                        <a:rPr lang="en-US" sz="1400"/>
                        <a:t>Could be only source</a:t>
                      </a:r>
                      <a:r>
                        <a:rPr lang="en-US" sz="1400" baseline="0"/>
                        <a:t> available </a:t>
                      </a:r>
                    </a:p>
                    <a:p>
                      <a:pPr marL="285750" indent="-285750">
                        <a:buFont typeface="Arial" panose="020B0604020202020204" pitchFamily="34" charset="0"/>
                        <a:buChar char="•"/>
                      </a:pPr>
                      <a:r>
                        <a:rPr lang="en-US" sz="1400" baseline="0"/>
                        <a:t>Individually collecting data on this scale is time consuming (ex. Marriage, suicide, divorce, crime)</a:t>
                      </a:r>
                    </a:p>
                    <a:p>
                      <a:pPr marL="285750" indent="-285750">
                        <a:buFont typeface="Arial" panose="020B0604020202020204" pitchFamily="34" charset="0"/>
                        <a:buChar char="•"/>
                      </a:pPr>
                      <a:r>
                        <a:rPr lang="en-US" sz="1400" baseline="0"/>
                        <a:t>Representativeness is high – must be conducted by all citizens, so it’s larger than a sample size</a:t>
                      </a:r>
                      <a:endParaRPr lang="en-US" sz="1600" baseline="0"/>
                    </a:p>
                  </a:txBody>
                  <a:tcPr/>
                </a:tc>
                <a:tc>
                  <a:txBody>
                    <a:bodyPr/>
                    <a:lstStyle/>
                    <a:p>
                      <a:pPr marL="285750" indent="-285750">
                        <a:buFont typeface="Arial" panose="020B0604020202020204" pitchFamily="34" charset="0"/>
                        <a:buChar char="•"/>
                      </a:pPr>
                      <a:r>
                        <a:rPr lang="en-US" sz="1400"/>
                        <a:t>Doesn’t provide great</a:t>
                      </a:r>
                      <a:r>
                        <a:rPr lang="en-US" sz="1400" baseline="0"/>
                        <a:t> detail (ex. Crime that isn’t reported)</a:t>
                      </a:r>
                    </a:p>
                    <a:p>
                      <a:pPr marL="285750" indent="-285750">
                        <a:buFont typeface="Arial" panose="020B0604020202020204" pitchFamily="34" charset="0"/>
                        <a:buChar char="•"/>
                      </a:pPr>
                      <a:r>
                        <a:rPr lang="en-US" sz="1400" baseline="0"/>
                        <a:t>Does not provide detail about the </a:t>
                      </a:r>
                      <a:r>
                        <a:rPr lang="en-US" sz="1400" i="1" baseline="0"/>
                        <a:t>reasons</a:t>
                      </a:r>
                      <a:r>
                        <a:rPr lang="en-US" sz="1400" baseline="0"/>
                        <a:t> for the behavior </a:t>
                      </a:r>
                    </a:p>
                    <a:p>
                      <a:pPr marL="285750" indent="-285750">
                        <a:buFont typeface="Arial" panose="020B0604020202020204" pitchFamily="34" charset="0"/>
                        <a:buChar char="•"/>
                      </a:pPr>
                      <a:endParaRPr lang="en-US" sz="1400" baseline="0"/>
                    </a:p>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3117969339"/>
                  </a:ext>
                </a:extLst>
              </a:tr>
              <a:tr h="1603849">
                <a:tc>
                  <a:txBody>
                    <a:bodyPr/>
                    <a:lstStyle/>
                    <a:p>
                      <a:r>
                        <a:rPr lang="en-US" sz="1600" b="1"/>
                        <a:t>Personal Documents</a:t>
                      </a:r>
                      <a:r>
                        <a:rPr lang="en-US" sz="1600" b="1" baseline="0"/>
                        <a:t>-</a:t>
                      </a:r>
                    </a:p>
                    <a:p>
                      <a:r>
                        <a:rPr lang="en-US" sz="1300" baseline="0"/>
                        <a:t>Letters, diaries, oral histories, autobiographies &amp; photographs. </a:t>
                      </a:r>
                      <a:endParaRPr lang="en-US" sz="1300"/>
                    </a:p>
                  </a:txBody>
                  <a:tcPr/>
                </a:tc>
                <a:tc rowSpan="2">
                  <a:txBody>
                    <a:bodyPr/>
                    <a:lstStyle/>
                    <a:p>
                      <a:pPr marL="285750" indent="-285750">
                        <a:buFont typeface="Arial" panose="020B0604020202020204" pitchFamily="34" charset="0"/>
                        <a:buChar char="•"/>
                      </a:pPr>
                      <a:r>
                        <a:rPr lang="en-US" sz="1400"/>
                        <a:t>Comparative</a:t>
                      </a:r>
                      <a:r>
                        <a:rPr lang="en-US" sz="1400" baseline="0"/>
                        <a:t> purposes – contrasting how people once lived</a:t>
                      </a:r>
                    </a:p>
                    <a:p>
                      <a:pPr marL="285750" indent="-285750">
                        <a:buFont typeface="Arial" panose="020B0604020202020204" pitchFamily="34" charset="0"/>
                        <a:buChar char="•"/>
                      </a:pPr>
                      <a:r>
                        <a:rPr lang="en-US" sz="1400" baseline="0"/>
                        <a:t>Understanding social change – differences in people’s behavior</a:t>
                      </a:r>
                    </a:p>
                    <a:p>
                      <a:pPr marL="285750" indent="-285750">
                        <a:buFont typeface="Arial" panose="020B0604020202020204" pitchFamily="34" charset="0"/>
                        <a:buChar char="•"/>
                      </a:pPr>
                      <a:r>
                        <a:rPr lang="en-US" sz="1400" baseline="0"/>
                        <a:t>Test validity of current accounts of social behavior</a:t>
                      </a:r>
                    </a:p>
                    <a:p>
                      <a:pPr marL="0" indent="0">
                        <a:buFont typeface="Arial" panose="020B0604020202020204" pitchFamily="34" charset="0"/>
                        <a:buNone/>
                      </a:pPr>
                      <a:endParaRPr lang="en-US" sz="1400" baseline="0"/>
                    </a:p>
                  </a:txBody>
                  <a:tcPr/>
                </a:tc>
                <a:tc rowSpan="2">
                  <a:txBody>
                    <a:bodyPr/>
                    <a:lstStyle/>
                    <a:p>
                      <a:pPr marL="285750" indent="-285750">
                        <a:buFont typeface="Arial" panose="020B0604020202020204" pitchFamily="34" charset="0"/>
                        <a:buChar char="•"/>
                      </a:pPr>
                      <a:r>
                        <a:rPr lang="en-US" sz="1400"/>
                        <a:t>Provide access to data that would cost a lot of money, time and effort, personally.</a:t>
                      </a:r>
                      <a:r>
                        <a:rPr lang="en-US" sz="1400" baseline="0"/>
                        <a:t> </a:t>
                      </a:r>
                    </a:p>
                    <a:p>
                      <a:pPr marL="285750" indent="-285750">
                        <a:buFont typeface="Arial" panose="020B0604020202020204" pitchFamily="34" charset="0"/>
                        <a:buChar char="•"/>
                      </a:pPr>
                      <a:r>
                        <a:rPr lang="en-US" sz="1400" baseline="0"/>
                        <a:t>Can provide evidence when primary sources aren’t available (ex.in the past)</a:t>
                      </a:r>
                    </a:p>
                    <a:p>
                      <a:pPr marL="285750" indent="-285750">
                        <a:buFont typeface="Arial" panose="020B0604020202020204" pitchFamily="34" charset="0"/>
                        <a:buChar char="•"/>
                      </a:pPr>
                      <a:r>
                        <a:rPr lang="en-US" sz="1400" baseline="0"/>
                        <a:t>Can provide qualitative data of great depth and detail (Ex. Diary of Anne Frank)</a:t>
                      </a:r>
                    </a:p>
                    <a:p>
                      <a:pPr marL="285750" indent="-285750">
                        <a:buFont typeface="Arial" panose="020B0604020202020204" pitchFamily="34" charset="0"/>
                        <a:buChar char="•"/>
                      </a:pPr>
                      <a:r>
                        <a:rPr lang="en-US" sz="1400" baseline="0"/>
                        <a:t>Shows perspective (literal vs. hidden meaning, and how writers see the social problem</a:t>
                      </a:r>
                      <a:endParaRPr lang="en-US" sz="1400"/>
                    </a:p>
                  </a:txBody>
                  <a:tcPr/>
                </a:tc>
                <a:tc rowSpan="2">
                  <a:txBody>
                    <a:bodyPr/>
                    <a:lstStyle/>
                    <a:p>
                      <a:pPr marL="285750" indent="-285750">
                        <a:buFont typeface="Arial" panose="020B0604020202020204" pitchFamily="34" charset="0"/>
                        <a:buChar char="•"/>
                      </a:pPr>
                      <a:r>
                        <a:rPr lang="en-US" sz="1400"/>
                        <a:t>Availability –</a:t>
                      </a:r>
                      <a:r>
                        <a:rPr lang="en-US" sz="1400" baseline="0"/>
                        <a:t> not always easy to find</a:t>
                      </a:r>
                    </a:p>
                    <a:p>
                      <a:pPr marL="285750" indent="-285750">
                        <a:buFont typeface="Arial" panose="020B0604020202020204" pitchFamily="34" charset="0"/>
                        <a:buChar char="•"/>
                      </a:pPr>
                      <a:r>
                        <a:rPr lang="en-US" sz="1400" baseline="0"/>
                        <a:t>Paper documents can be faked</a:t>
                      </a:r>
                    </a:p>
                    <a:p>
                      <a:pPr marL="285750" indent="-285750">
                        <a:buFont typeface="Arial" panose="020B0604020202020204" pitchFamily="34" charset="0"/>
                        <a:buChar char="•"/>
                      </a:pPr>
                      <a:r>
                        <a:rPr lang="en-US" sz="1400" baseline="0"/>
                        <a:t>Digital text, photographic and video sources can be changed or altered</a:t>
                      </a:r>
                    </a:p>
                    <a:p>
                      <a:pPr marL="285750" indent="-285750">
                        <a:buFont typeface="Arial" panose="020B0604020202020204" pitchFamily="34" charset="0"/>
                        <a:buChar char="•"/>
                      </a:pPr>
                      <a:r>
                        <a:rPr lang="en-US" sz="1400" baseline="0"/>
                        <a:t>Hard to determine the source</a:t>
                      </a:r>
                    </a:p>
                    <a:p>
                      <a:pPr marL="285750" indent="-285750">
                        <a:buFont typeface="Arial" panose="020B0604020202020204" pitchFamily="34" charset="0"/>
                        <a:buChar char="•"/>
                      </a:pPr>
                      <a:r>
                        <a:rPr lang="en-US" sz="1400" baseline="0"/>
                        <a:t>Reliability issues:</a:t>
                      </a:r>
                    </a:p>
                    <a:p>
                      <a:pPr marL="0" indent="0">
                        <a:buFont typeface="Arial" panose="020B0604020202020204" pitchFamily="34" charset="0"/>
                        <a:buNone/>
                      </a:pPr>
                      <a:r>
                        <a:rPr lang="en-US" sz="1400" baseline="0"/>
                        <a:t>   A) incomplete</a:t>
                      </a:r>
                    </a:p>
                    <a:p>
                      <a:pPr marL="0" indent="0">
                        <a:buFont typeface="Arial" panose="020B0604020202020204" pitchFamily="34" charset="0"/>
                        <a:buNone/>
                      </a:pPr>
                      <a:r>
                        <a:rPr lang="en-US" sz="1400" baseline="0"/>
                        <a:t>   B) inaccurate</a:t>
                      </a:r>
                    </a:p>
                    <a:p>
                      <a:pPr marL="0" indent="0">
                        <a:buFont typeface="Arial" panose="020B0604020202020204" pitchFamily="34" charset="0"/>
                        <a:buNone/>
                      </a:pPr>
                      <a:r>
                        <a:rPr lang="en-US" sz="1400" baseline="0"/>
                        <a:t>   c) unrepresentative (ex.     Diary – only 1 person’s view)</a:t>
                      </a:r>
                    </a:p>
                    <a:p>
                      <a:pPr marL="285750" indent="-285750">
                        <a:buFont typeface="Arial" panose="020B0604020202020204" pitchFamily="34" charset="0"/>
                        <a:buChar char="•"/>
                      </a:pPr>
                      <a:r>
                        <a:rPr lang="en-US" sz="1400" baseline="0"/>
                        <a:t>Digital sources/websites can become inaccessible</a:t>
                      </a:r>
                      <a:endParaRPr lang="en-US" sz="1400"/>
                    </a:p>
                  </a:txBody>
                  <a:tcPr/>
                </a:tc>
                <a:extLst>
                  <a:ext uri="{0D108BD9-81ED-4DB2-BD59-A6C34878D82A}">
                    <a16:rowId xmlns:a16="http://schemas.microsoft.com/office/drawing/2014/main" val="425338221"/>
                  </a:ext>
                </a:extLst>
              </a:tr>
              <a:tr h="1697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a:t>Digital Content/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a:t>Media</a:t>
                      </a:r>
                      <a:r>
                        <a:rPr lang="en-US" sz="1600" b="1" baseline="0"/>
                        <a:t> Sources-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a:t>Newspapers, books, blogs, websites. </a:t>
                      </a:r>
                      <a:endParaRPr lang="en-US" sz="1300"/>
                    </a:p>
                  </a:txBody>
                  <a:tcPr/>
                </a:tc>
                <a:tc vMerge="1">
                  <a:txBody>
                    <a:bodyPr/>
                    <a:lstStyle/>
                    <a:p>
                      <a:endParaRPr lang="en-US" sz="1400"/>
                    </a:p>
                  </a:txBody>
                  <a:tcPr/>
                </a:tc>
                <a:tc vMerge="1">
                  <a:txBody>
                    <a:bodyPr/>
                    <a:lstStyle/>
                    <a:p>
                      <a:endParaRPr lang="en-US" sz="1400"/>
                    </a:p>
                  </a:txBody>
                  <a:tcPr/>
                </a:tc>
                <a:tc vMerge="1">
                  <a:txBody>
                    <a:bodyPr/>
                    <a:lstStyle/>
                    <a:p>
                      <a:endParaRPr lang="en-US" sz="1400"/>
                    </a:p>
                  </a:txBody>
                  <a:tcPr/>
                </a:tc>
                <a:extLst>
                  <a:ext uri="{0D108BD9-81ED-4DB2-BD59-A6C34878D82A}">
                    <a16:rowId xmlns:a16="http://schemas.microsoft.com/office/drawing/2014/main" val="3067494296"/>
                  </a:ext>
                </a:extLst>
              </a:tr>
            </a:tbl>
          </a:graphicData>
        </a:graphic>
      </p:graphicFrame>
    </p:spTree>
    <p:extLst>
      <p:ext uri="{BB962C8B-B14F-4D97-AF65-F5344CB8AC3E}">
        <p14:creationId xmlns:p14="http://schemas.microsoft.com/office/powerpoint/2010/main" val="185803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Slide Number Placeholder 2"/>
          <p:cNvSpPr>
            <a:spLocks noGrp="1"/>
          </p:cNvSpPr>
          <p:nvPr>
            <p:ph type="sldNum" sz="quarter" idx="16"/>
          </p:nvPr>
        </p:nvSpPr>
        <p:spPr/>
        <p:txBody>
          <a:bodyPr/>
          <a:lstStyle/>
          <a:p>
            <a:fld id="{058DB212-BFA2-403F-85EF-DFD3FF6D973A}" type="slidenum">
              <a:rPr lang="en-US" noProof="0" smtClean="0"/>
              <a:pPr/>
              <a:t>5</a:t>
            </a:fld>
            <a:endParaRPr lang="en-US" noProof="0"/>
          </a:p>
        </p:txBody>
      </p:sp>
      <p:sp>
        <p:nvSpPr>
          <p:cNvPr id="4" name="Text Placeholder 3"/>
          <p:cNvSpPr>
            <a:spLocks noGrp="1"/>
          </p:cNvSpPr>
          <p:nvPr>
            <p:ph type="body" sz="quarter" idx="14"/>
          </p:nvPr>
        </p:nvSpPr>
        <p:spPr/>
        <p:txBody>
          <a:bodyPr/>
          <a:lstStyle/>
          <a:p>
            <a:endParaRPr lang="en-US"/>
          </a:p>
        </p:txBody>
      </p:sp>
      <p:sp>
        <p:nvSpPr>
          <p:cNvPr id="5" name="Title 4"/>
          <p:cNvSpPr>
            <a:spLocks noGrp="1"/>
          </p:cNvSpPr>
          <p:nvPr>
            <p:ph type="title"/>
          </p:nvPr>
        </p:nvSpPr>
        <p:spPr/>
        <p:txBody>
          <a:bodyPr/>
          <a:lstStyle/>
          <a:p>
            <a:pPr algn="ctr"/>
            <a:r>
              <a:rPr lang="en-US"/>
              <a:t>Quantitative Data, p. 48</a:t>
            </a:r>
          </a:p>
        </p:txBody>
      </p:sp>
      <p:graphicFrame>
        <p:nvGraphicFramePr>
          <p:cNvPr id="6" name="Table 5"/>
          <p:cNvGraphicFramePr>
            <a:graphicFrameLocks noGrp="1"/>
          </p:cNvGraphicFramePr>
          <p:nvPr>
            <p:extLst>
              <p:ext uri="{D42A27DB-BD31-4B8C-83A1-F6EECF244321}">
                <p14:modId xmlns:p14="http://schemas.microsoft.com/office/powerpoint/2010/main" val="266933400"/>
              </p:ext>
            </p:extLst>
          </p:nvPr>
        </p:nvGraphicFramePr>
        <p:xfrm>
          <a:off x="359998" y="900000"/>
          <a:ext cx="11473200" cy="5166780"/>
        </p:xfrm>
        <a:graphic>
          <a:graphicData uri="http://schemas.openxmlformats.org/drawingml/2006/table">
            <a:tbl>
              <a:tblPr firstRow="1" bandRow="1">
                <a:tableStyleId>{5C22544A-7EE6-4342-B048-85BDC9FD1C3A}</a:tableStyleId>
              </a:tblPr>
              <a:tblGrid>
                <a:gridCol w="1741757">
                  <a:extLst>
                    <a:ext uri="{9D8B030D-6E8A-4147-A177-3AD203B41FA5}">
                      <a16:colId xmlns:a16="http://schemas.microsoft.com/office/drawing/2014/main" val="4065713106"/>
                    </a:ext>
                  </a:extLst>
                </a:gridCol>
                <a:gridCol w="2347415">
                  <a:extLst>
                    <a:ext uri="{9D8B030D-6E8A-4147-A177-3AD203B41FA5}">
                      <a16:colId xmlns:a16="http://schemas.microsoft.com/office/drawing/2014/main" val="4030167611"/>
                    </a:ext>
                  </a:extLst>
                </a:gridCol>
                <a:gridCol w="3725839">
                  <a:extLst>
                    <a:ext uri="{9D8B030D-6E8A-4147-A177-3AD203B41FA5}">
                      <a16:colId xmlns:a16="http://schemas.microsoft.com/office/drawing/2014/main" val="4214172929"/>
                    </a:ext>
                  </a:extLst>
                </a:gridCol>
                <a:gridCol w="3658189">
                  <a:extLst>
                    <a:ext uri="{9D8B030D-6E8A-4147-A177-3AD203B41FA5}">
                      <a16:colId xmlns:a16="http://schemas.microsoft.com/office/drawing/2014/main" val="3905981345"/>
                    </a:ext>
                  </a:extLst>
                </a:gridCol>
              </a:tblGrid>
              <a:tr h="469133">
                <a:tc>
                  <a:txBody>
                    <a:bodyPr/>
                    <a:lstStyle/>
                    <a:p>
                      <a:pPr algn="ctr"/>
                      <a:r>
                        <a:rPr lang="en-US"/>
                        <a:t>Types</a:t>
                      </a:r>
                    </a:p>
                  </a:txBody>
                  <a:tcPr/>
                </a:tc>
                <a:tc>
                  <a:txBody>
                    <a:bodyPr/>
                    <a:lstStyle/>
                    <a:p>
                      <a:pPr algn="ctr"/>
                      <a:r>
                        <a:rPr lang="en-US"/>
                        <a:t>Best for/Descriptors </a:t>
                      </a:r>
                    </a:p>
                  </a:txBody>
                  <a:tcPr/>
                </a:tc>
                <a:tc>
                  <a:txBody>
                    <a:bodyPr/>
                    <a:lstStyle/>
                    <a:p>
                      <a:pPr algn="ctr"/>
                      <a:r>
                        <a:rPr lang="en-US"/>
                        <a:t>Strengths</a:t>
                      </a:r>
                    </a:p>
                  </a:txBody>
                  <a:tcPr/>
                </a:tc>
                <a:tc>
                  <a:txBody>
                    <a:bodyPr/>
                    <a:lstStyle/>
                    <a:p>
                      <a:pPr algn="ctr"/>
                      <a:r>
                        <a:rPr lang="en-US"/>
                        <a:t>Limitations</a:t>
                      </a:r>
                    </a:p>
                  </a:txBody>
                  <a:tcPr/>
                </a:tc>
                <a:extLst>
                  <a:ext uri="{0D108BD9-81ED-4DB2-BD59-A6C34878D82A}">
                    <a16:rowId xmlns:a16="http://schemas.microsoft.com/office/drawing/2014/main" val="172056436"/>
                  </a:ext>
                </a:extLst>
              </a:tr>
              <a:tr h="1131675">
                <a:tc>
                  <a:txBody>
                    <a:bodyPr/>
                    <a:lstStyle/>
                    <a:p>
                      <a:r>
                        <a:rPr lang="en-US" sz="1400"/>
                        <a:t>Questionnaires</a:t>
                      </a:r>
                    </a:p>
                  </a:txBody>
                  <a:tcPr/>
                </a:tc>
                <a:tc>
                  <a:txBody>
                    <a:bodyPr/>
                    <a:lstStyle/>
                    <a:p>
                      <a:pPr marL="285750" indent="-285750">
                        <a:buFont typeface="Arial" panose="020B0604020202020204" pitchFamily="34" charset="0"/>
                        <a:buChar char="•"/>
                      </a:pPr>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941305808"/>
                  </a:ext>
                </a:extLst>
              </a:tr>
              <a:tr h="1131675">
                <a:tc>
                  <a:txBody>
                    <a:bodyPr/>
                    <a:lstStyle/>
                    <a:p>
                      <a:r>
                        <a:rPr lang="en-US" sz="1400"/>
                        <a:t>Structured interviews</a:t>
                      </a:r>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75526163"/>
                  </a:ext>
                </a:extLst>
              </a:tr>
              <a:tr h="1131675">
                <a:tc>
                  <a:txBody>
                    <a:bodyPr/>
                    <a:lstStyle/>
                    <a:p>
                      <a:r>
                        <a:rPr lang="en-US" sz="1400"/>
                        <a:t>Experiments</a:t>
                      </a:r>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565923497"/>
                  </a:ext>
                </a:extLst>
              </a:tr>
              <a:tr h="1131675">
                <a:tc>
                  <a:txBody>
                    <a:bodyPr/>
                    <a:lstStyle/>
                    <a:p>
                      <a:r>
                        <a:rPr lang="en-US" sz="1400"/>
                        <a:t>Content Analysis</a:t>
                      </a:r>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731272974"/>
                  </a:ext>
                </a:extLst>
              </a:tr>
            </a:tbl>
          </a:graphicData>
        </a:graphic>
      </p:graphicFrame>
    </p:spTree>
    <p:extLst>
      <p:ext uri="{BB962C8B-B14F-4D97-AF65-F5344CB8AC3E}">
        <p14:creationId xmlns:p14="http://schemas.microsoft.com/office/powerpoint/2010/main" val="284229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Qualitative Data, p. 52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6811130"/>
              </p:ext>
            </p:extLst>
          </p:nvPr>
        </p:nvGraphicFramePr>
        <p:xfrm>
          <a:off x="121535" y="900000"/>
          <a:ext cx="11820255" cy="5528095"/>
        </p:xfrm>
        <a:graphic>
          <a:graphicData uri="http://schemas.openxmlformats.org/drawingml/2006/table">
            <a:tbl>
              <a:tblPr firstRow="1" bandRow="1">
                <a:tableStyleId>{5C22544A-7EE6-4342-B048-85BDC9FD1C3A}</a:tableStyleId>
              </a:tblPr>
              <a:tblGrid>
                <a:gridCol w="2201889">
                  <a:extLst>
                    <a:ext uri="{9D8B030D-6E8A-4147-A177-3AD203B41FA5}">
                      <a16:colId xmlns:a16="http://schemas.microsoft.com/office/drawing/2014/main" val="273458061"/>
                    </a:ext>
                  </a:extLst>
                </a:gridCol>
                <a:gridCol w="2112098">
                  <a:extLst>
                    <a:ext uri="{9D8B030D-6E8A-4147-A177-3AD203B41FA5}">
                      <a16:colId xmlns:a16="http://schemas.microsoft.com/office/drawing/2014/main" val="2163559936"/>
                    </a:ext>
                  </a:extLst>
                </a:gridCol>
                <a:gridCol w="3657600">
                  <a:extLst>
                    <a:ext uri="{9D8B030D-6E8A-4147-A177-3AD203B41FA5}">
                      <a16:colId xmlns:a16="http://schemas.microsoft.com/office/drawing/2014/main" val="3554762131"/>
                    </a:ext>
                  </a:extLst>
                </a:gridCol>
                <a:gridCol w="3848668">
                  <a:extLst>
                    <a:ext uri="{9D8B030D-6E8A-4147-A177-3AD203B41FA5}">
                      <a16:colId xmlns:a16="http://schemas.microsoft.com/office/drawing/2014/main" val="60364683"/>
                    </a:ext>
                  </a:extLst>
                </a:gridCol>
              </a:tblGrid>
              <a:tr h="448731">
                <a:tc>
                  <a:txBody>
                    <a:bodyPr/>
                    <a:lstStyle/>
                    <a:p>
                      <a:pPr algn="ctr"/>
                      <a:r>
                        <a:rPr lang="en-US"/>
                        <a:t>Types</a:t>
                      </a:r>
                    </a:p>
                  </a:txBody>
                  <a:tcPr/>
                </a:tc>
                <a:tc>
                  <a:txBody>
                    <a:bodyPr/>
                    <a:lstStyle/>
                    <a:p>
                      <a:pPr algn="ctr"/>
                      <a:r>
                        <a:rPr lang="en-US"/>
                        <a:t>Best for </a:t>
                      </a:r>
                    </a:p>
                  </a:txBody>
                  <a:tcPr/>
                </a:tc>
                <a:tc>
                  <a:txBody>
                    <a:bodyPr/>
                    <a:lstStyle/>
                    <a:p>
                      <a:pPr algn="ctr"/>
                      <a:r>
                        <a:rPr lang="en-US"/>
                        <a:t>Strengths </a:t>
                      </a:r>
                    </a:p>
                  </a:txBody>
                  <a:tcPr/>
                </a:tc>
                <a:tc>
                  <a:txBody>
                    <a:bodyPr/>
                    <a:lstStyle/>
                    <a:p>
                      <a:pPr algn="ctr"/>
                      <a:r>
                        <a:rPr lang="en-US"/>
                        <a:t>Limitations </a:t>
                      </a:r>
                    </a:p>
                  </a:txBody>
                  <a:tcPr/>
                </a:tc>
                <a:extLst>
                  <a:ext uri="{0D108BD9-81ED-4DB2-BD59-A6C34878D82A}">
                    <a16:rowId xmlns:a16="http://schemas.microsoft.com/office/drawing/2014/main" val="1915311819"/>
                  </a:ext>
                </a:extLst>
              </a:tr>
              <a:tr h="774521">
                <a:tc>
                  <a:txBody>
                    <a:bodyPr/>
                    <a:lstStyle/>
                    <a:p>
                      <a:r>
                        <a:rPr lang="en-US"/>
                        <a:t>Unstructured Interviews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85216043"/>
                  </a:ext>
                </a:extLst>
              </a:tr>
              <a:tr h="1106460">
                <a:tc>
                  <a:txBody>
                    <a:bodyPr/>
                    <a:lstStyle/>
                    <a:p>
                      <a:r>
                        <a:rPr lang="en-US"/>
                        <a:t>Semi-structured Interviews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30902764"/>
                  </a:ext>
                </a:extLst>
              </a:tr>
              <a:tr h="774521">
                <a:tc>
                  <a:txBody>
                    <a:bodyPr/>
                    <a:lstStyle/>
                    <a:p>
                      <a:r>
                        <a:rPr lang="en-US"/>
                        <a:t>Group Interviews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1059240"/>
                  </a:ext>
                </a:extLst>
              </a:tr>
              <a:tr h="1438398">
                <a:tc>
                  <a:txBody>
                    <a:bodyPr/>
                    <a:lstStyle/>
                    <a:p>
                      <a:r>
                        <a:rPr lang="en-US"/>
                        <a:t>Participant</a:t>
                      </a:r>
                      <a:r>
                        <a:rPr lang="en-US" baseline="0"/>
                        <a:t> Observation (Covert &amp; Overt) </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64453683"/>
                  </a:ext>
                </a:extLst>
              </a:tr>
              <a:tr h="985464">
                <a:tc>
                  <a:txBody>
                    <a:bodyPr/>
                    <a:lstStyle/>
                    <a:p>
                      <a:r>
                        <a:rPr lang="en-US"/>
                        <a:t>Non-participant Observation</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07768078"/>
                  </a:ext>
                </a:extLst>
              </a:tr>
            </a:tbl>
          </a:graphicData>
        </a:graphic>
      </p:graphicFrame>
      <p:sp>
        <p:nvSpPr>
          <p:cNvPr id="5" name="Slide Number Placeholder 4"/>
          <p:cNvSpPr>
            <a:spLocks noGrp="1"/>
          </p:cNvSpPr>
          <p:nvPr>
            <p:ph type="sldNum" sz="quarter" idx="14"/>
          </p:nvPr>
        </p:nvSpPr>
        <p:spPr/>
        <p:txBody>
          <a:bodyPr/>
          <a:lstStyle/>
          <a:p>
            <a:fld id="{058DB212-BFA2-403F-85EF-DFD3FF6D973A}" type="slidenum">
              <a:rPr lang="en-US" noProof="0" smtClean="0"/>
              <a:pPr/>
              <a:t>6</a:t>
            </a:fld>
            <a:endParaRPr lang="en-US" noProof="0"/>
          </a:p>
        </p:txBody>
      </p:sp>
    </p:spTree>
    <p:extLst>
      <p:ext uri="{BB962C8B-B14F-4D97-AF65-F5344CB8AC3E}">
        <p14:creationId xmlns:p14="http://schemas.microsoft.com/office/powerpoint/2010/main" val="62496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6B15-0A13-4B4B-89DB-7D56211C69BF}"/>
              </a:ext>
            </a:extLst>
          </p:cNvPr>
          <p:cNvSpPr>
            <a:spLocks noGrp="1"/>
          </p:cNvSpPr>
          <p:nvPr>
            <p:ph type="title"/>
          </p:nvPr>
        </p:nvSpPr>
        <p:spPr>
          <a:xfrm>
            <a:off x="360000" y="115585"/>
            <a:ext cx="11473200" cy="353095"/>
          </a:xfrm>
        </p:spPr>
        <p:txBody>
          <a:bodyPr/>
          <a:lstStyle/>
          <a:p>
            <a:pPr algn="ctr"/>
            <a:r>
              <a:rPr lang="en-US">
                <a:ea typeface="+mj-lt"/>
                <a:cs typeface="+mj-lt"/>
              </a:rPr>
              <a:t>Qualitative Data, p. 52</a:t>
            </a:r>
            <a:endParaRPr lang="en-US"/>
          </a:p>
        </p:txBody>
      </p:sp>
      <p:sp>
        <p:nvSpPr>
          <p:cNvPr id="5" name="Slide Number Placeholder 4">
            <a:extLst>
              <a:ext uri="{FF2B5EF4-FFF2-40B4-BE49-F238E27FC236}">
                <a16:creationId xmlns:a16="http://schemas.microsoft.com/office/drawing/2014/main" id="{88EB2D09-995B-46B9-819A-3C5A459C6354}"/>
              </a:ext>
            </a:extLst>
          </p:cNvPr>
          <p:cNvSpPr>
            <a:spLocks noGrp="1"/>
          </p:cNvSpPr>
          <p:nvPr>
            <p:ph type="sldNum" sz="quarter" idx="14"/>
          </p:nvPr>
        </p:nvSpPr>
        <p:spPr/>
        <p:txBody>
          <a:bodyPr/>
          <a:lstStyle/>
          <a:p>
            <a:fld id="{058DB212-BFA2-403F-85EF-DFD3FF6D973A}" type="slidenum">
              <a:rPr lang="en-US" noProof="0" smtClean="0"/>
              <a:pPr/>
              <a:t>7</a:t>
            </a:fld>
            <a:endParaRPr lang="en-US" noProof="0"/>
          </a:p>
        </p:txBody>
      </p:sp>
      <p:graphicFrame>
        <p:nvGraphicFramePr>
          <p:cNvPr id="7" name="Content Placeholder 5">
            <a:extLst>
              <a:ext uri="{FF2B5EF4-FFF2-40B4-BE49-F238E27FC236}">
                <a16:creationId xmlns:a16="http://schemas.microsoft.com/office/drawing/2014/main" id="{AC6E7232-8D94-42DD-832B-6194B3D1CDDB}"/>
              </a:ext>
            </a:extLst>
          </p:cNvPr>
          <p:cNvGraphicFramePr>
            <a:graphicFrameLocks/>
          </p:cNvGraphicFramePr>
          <p:nvPr>
            <p:extLst>
              <p:ext uri="{D42A27DB-BD31-4B8C-83A1-F6EECF244321}">
                <p14:modId xmlns:p14="http://schemas.microsoft.com/office/powerpoint/2010/main" val="2708762034"/>
              </p:ext>
            </p:extLst>
          </p:nvPr>
        </p:nvGraphicFramePr>
        <p:xfrm>
          <a:off x="186905" y="503207"/>
          <a:ext cx="12029338" cy="6419491"/>
        </p:xfrm>
        <a:graphic>
          <a:graphicData uri="http://schemas.openxmlformats.org/drawingml/2006/table">
            <a:tbl>
              <a:tblPr firstRow="1" bandRow="1">
                <a:tableStyleId>{5C22544A-7EE6-4342-B048-85BDC9FD1C3A}</a:tableStyleId>
              </a:tblPr>
              <a:tblGrid>
                <a:gridCol w="1509015">
                  <a:extLst>
                    <a:ext uri="{9D8B030D-6E8A-4147-A177-3AD203B41FA5}">
                      <a16:colId xmlns:a16="http://schemas.microsoft.com/office/drawing/2014/main" val="273458061"/>
                    </a:ext>
                  </a:extLst>
                </a:gridCol>
                <a:gridCol w="3018034">
                  <a:extLst>
                    <a:ext uri="{9D8B030D-6E8A-4147-A177-3AD203B41FA5}">
                      <a16:colId xmlns:a16="http://schemas.microsoft.com/office/drawing/2014/main" val="2163559936"/>
                    </a:ext>
                  </a:extLst>
                </a:gridCol>
                <a:gridCol w="2947847">
                  <a:extLst>
                    <a:ext uri="{9D8B030D-6E8A-4147-A177-3AD203B41FA5}">
                      <a16:colId xmlns:a16="http://schemas.microsoft.com/office/drawing/2014/main" val="3554762131"/>
                    </a:ext>
                  </a:extLst>
                </a:gridCol>
                <a:gridCol w="4554442">
                  <a:extLst>
                    <a:ext uri="{9D8B030D-6E8A-4147-A177-3AD203B41FA5}">
                      <a16:colId xmlns:a16="http://schemas.microsoft.com/office/drawing/2014/main" val="60364683"/>
                    </a:ext>
                  </a:extLst>
                </a:gridCol>
              </a:tblGrid>
              <a:tr h="320990">
                <a:tc>
                  <a:txBody>
                    <a:bodyPr/>
                    <a:lstStyle/>
                    <a:p>
                      <a:pPr algn="ctr"/>
                      <a:r>
                        <a:rPr lang="en-US" sz="1600"/>
                        <a:t>Types</a:t>
                      </a:r>
                    </a:p>
                  </a:txBody>
                  <a:tcPr/>
                </a:tc>
                <a:tc>
                  <a:txBody>
                    <a:bodyPr/>
                    <a:lstStyle/>
                    <a:p>
                      <a:pPr algn="ctr"/>
                      <a:r>
                        <a:rPr lang="en-US" sz="1600"/>
                        <a:t>Best for </a:t>
                      </a:r>
                    </a:p>
                  </a:txBody>
                  <a:tcPr/>
                </a:tc>
                <a:tc>
                  <a:txBody>
                    <a:bodyPr/>
                    <a:lstStyle/>
                    <a:p>
                      <a:pPr algn="ctr"/>
                      <a:r>
                        <a:rPr lang="en-US" sz="1600"/>
                        <a:t>Strengths </a:t>
                      </a:r>
                    </a:p>
                  </a:txBody>
                  <a:tcPr/>
                </a:tc>
                <a:tc>
                  <a:txBody>
                    <a:bodyPr/>
                    <a:lstStyle/>
                    <a:p>
                      <a:pPr algn="ctr"/>
                      <a:r>
                        <a:rPr lang="en-US" sz="1600"/>
                        <a:t>Limitations </a:t>
                      </a:r>
                    </a:p>
                  </a:txBody>
                  <a:tcPr/>
                </a:tc>
                <a:extLst>
                  <a:ext uri="{0D108BD9-81ED-4DB2-BD59-A6C34878D82A}">
                    <a16:rowId xmlns:a16="http://schemas.microsoft.com/office/drawing/2014/main" val="1915311819"/>
                  </a:ext>
                </a:extLst>
              </a:tr>
              <a:tr h="2130208">
                <a:tc>
                  <a:txBody>
                    <a:bodyPr/>
                    <a:lstStyle/>
                    <a:p>
                      <a:r>
                        <a:rPr lang="en-US" sz="1400"/>
                        <a:t>Unstructured Interviews</a:t>
                      </a:r>
                    </a:p>
                  </a:txBody>
                  <a:tcPr/>
                </a:tc>
                <a:tc>
                  <a:txBody>
                    <a:bodyPr/>
                    <a:lstStyle/>
                    <a:p>
                      <a:pPr marL="285750" indent="-285750">
                        <a:buFont typeface="Arial"/>
                        <a:buChar char="•"/>
                      </a:pPr>
                      <a:r>
                        <a:rPr lang="en-US" sz="1400"/>
                        <a:t>Acquire understanding for how people think and feel</a:t>
                      </a:r>
                    </a:p>
                    <a:p>
                      <a:pPr marL="285750" lvl="0" indent="-285750">
                        <a:buFont typeface="Arial"/>
                        <a:buChar char="•"/>
                      </a:pPr>
                      <a:r>
                        <a:rPr lang="en-US" sz="1400"/>
                        <a:t>Allows respondents to talk freely</a:t>
                      </a:r>
                    </a:p>
                  </a:txBody>
                  <a:tcPr/>
                </a:tc>
                <a:tc>
                  <a:txBody>
                    <a:bodyPr/>
                    <a:lstStyle/>
                    <a:p>
                      <a:pPr marL="285750" indent="-285750">
                        <a:buFont typeface="Arial"/>
                        <a:buChar char="•"/>
                      </a:pPr>
                      <a:r>
                        <a:rPr lang="en-US" sz="1400"/>
                        <a:t>Data reflects the interests of the respondent</a:t>
                      </a:r>
                    </a:p>
                    <a:p>
                      <a:pPr marL="285750" lvl="0" indent="-285750">
                        <a:buFont typeface="Arial"/>
                        <a:buChar char="•"/>
                      </a:pPr>
                      <a:r>
                        <a:rPr lang="en-US" sz="1400"/>
                        <a:t>Less bias due to researchers not structuring the content</a:t>
                      </a:r>
                    </a:p>
                    <a:p>
                      <a:pPr marL="285750" lvl="0" indent="-285750">
                        <a:buFont typeface="Arial"/>
                        <a:buChar char="•"/>
                      </a:pPr>
                      <a:r>
                        <a:rPr lang="en-US" sz="1400"/>
                        <a:t>Respondents can feel comfortable and open up to researcher</a:t>
                      </a:r>
                    </a:p>
                  </a:txBody>
                  <a:tcPr/>
                </a:tc>
                <a:tc>
                  <a:txBody>
                    <a:bodyPr/>
                    <a:lstStyle/>
                    <a:p>
                      <a:pPr marL="285750" indent="-285750">
                        <a:buFont typeface="Arial"/>
                        <a:buChar char="•"/>
                      </a:pPr>
                      <a:r>
                        <a:rPr lang="en-US" sz="1400"/>
                        <a:t>Researcher has little control over direction of the conversation</a:t>
                      </a:r>
                    </a:p>
                    <a:p>
                      <a:pPr marL="285750" lvl="0" indent="-285750">
                        <a:buFont typeface="Arial"/>
                        <a:buChar char="•"/>
                      </a:pPr>
                      <a:r>
                        <a:rPr lang="en-US" sz="1400"/>
                        <a:t>Interview could lead into irrelevant topics</a:t>
                      </a:r>
                    </a:p>
                    <a:p>
                      <a:pPr marL="285750" lvl="0" indent="-285750">
                        <a:buFont typeface="Arial"/>
                        <a:buChar char="•"/>
                      </a:pPr>
                      <a:r>
                        <a:rPr lang="en-US" sz="1400"/>
                        <a:t>Time consuming</a:t>
                      </a:r>
                    </a:p>
                    <a:p>
                      <a:pPr marL="285750" lvl="0" indent="-285750">
                        <a:buFont typeface="Arial"/>
                        <a:buChar char="•"/>
                      </a:pPr>
                      <a:r>
                        <a:rPr lang="en-US" sz="1400"/>
                        <a:t>Non-standardized, so difficult to replicate</a:t>
                      </a:r>
                    </a:p>
                    <a:p>
                      <a:pPr marL="285750" lvl="0" indent="-285750">
                        <a:buFont typeface="Arial"/>
                        <a:buChar char="•"/>
                      </a:pPr>
                      <a:r>
                        <a:rPr lang="en-US" sz="1400"/>
                        <a:t>Interview effect – respondent could tell the researcher what they believe they want to hear</a:t>
                      </a:r>
                    </a:p>
                  </a:txBody>
                  <a:tcPr/>
                </a:tc>
                <a:extLst>
                  <a:ext uri="{0D108BD9-81ED-4DB2-BD59-A6C34878D82A}">
                    <a16:rowId xmlns:a16="http://schemas.microsoft.com/office/drawing/2014/main" val="3585216043"/>
                  </a:ext>
                </a:extLst>
              </a:tr>
              <a:tr h="2130208">
                <a:tc>
                  <a:txBody>
                    <a:bodyPr/>
                    <a:lstStyle/>
                    <a:p>
                      <a:r>
                        <a:rPr lang="en-US" sz="1400"/>
                        <a:t>Semi-structured Interviews</a:t>
                      </a:r>
                    </a:p>
                  </a:txBody>
                  <a:tcPr/>
                </a:tc>
                <a:tc>
                  <a:txBody>
                    <a:bodyPr/>
                    <a:lstStyle/>
                    <a:p>
                      <a:pPr marL="285750" indent="-285750">
                        <a:buFont typeface="Arial"/>
                        <a:buChar char="•"/>
                      </a:pPr>
                      <a:r>
                        <a:rPr lang="en-US" sz="1400"/>
                        <a:t>Aka focused interviews</a:t>
                      </a:r>
                    </a:p>
                    <a:p>
                      <a:pPr marL="285750" lvl="0" indent="-285750">
                        <a:buFont typeface="Arial"/>
                        <a:buChar char="•"/>
                      </a:pPr>
                      <a:r>
                        <a:rPr lang="en-US" sz="1400"/>
                        <a:t>No list of questions, but the researcher can direct the respondent towards topics </a:t>
                      </a:r>
                    </a:p>
                    <a:p>
                      <a:pPr marL="285750" lvl="0" indent="-285750">
                        <a:buFont typeface="Arial"/>
                        <a:buChar char="•"/>
                      </a:pPr>
                      <a:r>
                        <a:rPr lang="en-US" sz="1400"/>
                        <a:t>Aimed at understanding things from a respondent's viewpoint vs making generalizations</a:t>
                      </a:r>
                    </a:p>
                  </a:txBody>
                  <a:tcPr/>
                </a:tc>
                <a:tc>
                  <a:txBody>
                    <a:bodyPr/>
                    <a:lstStyle/>
                    <a:p>
                      <a:pPr marL="285750" indent="-285750">
                        <a:buFont typeface="Arial"/>
                        <a:buChar char="•"/>
                      </a:pPr>
                      <a:r>
                        <a:rPr lang="en-US" sz="1400"/>
                        <a:t>Less risk of the researcher determining the discussion – may open up new topics/issues not previously considered</a:t>
                      </a:r>
                    </a:p>
                    <a:p>
                      <a:pPr marL="285750" lvl="0" indent="-285750">
                        <a:buFont typeface="Arial"/>
                        <a:buChar char="•"/>
                      </a:pPr>
                      <a:r>
                        <a:rPr lang="en-US" sz="1400"/>
                        <a:t>Greater depth of information from respondent – increase validity </a:t>
                      </a:r>
                    </a:p>
                  </a:txBody>
                  <a:tcPr/>
                </a:tc>
                <a:tc>
                  <a:txBody>
                    <a:bodyPr/>
                    <a:lstStyle/>
                    <a:p>
                      <a:pPr marL="285750" indent="-285750">
                        <a:buFont typeface="Arial"/>
                        <a:buChar char="•"/>
                      </a:pPr>
                      <a:r>
                        <a:rPr lang="en-US" sz="1400"/>
                        <a:t>Requires a lot of skill – est. Good rapport, thinking quickly</a:t>
                      </a:r>
                    </a:p>
                    <a:p>
                      <a:pPr marL="285750" lvl="0" indent="-285750">
                        <a:buFont typeface="Arial"/>
                        <a:buChar char="•"/>
                      </a:pPr>
                      <a:r>
                        <a:rPr lang="en-US" sz="1400"/>
                        <a:t>Time consuming – a lot of data analysis</a:t>
                      </a:r>
                    </a:p>
                    <a:p>
                      <a:pPr marL="285750" lvl="0" indent="-285750">
                        <a:buFont typeface="Arial"/>
                        <a:buChar char="•"/>
                      </a:pPr>
                      <a:r>
                        <a:rPr lang="en-US" sz="1400"/>
                        <a:t>Memories can be selective – each respondent may not recall information similarly or accurately (imperfect recall)</a:t>
                      </a:r>
                    </a:p>
                    <a:p>
                      <a:pPr marL="285750" lvl="0" indent="-285750">
                        <a:buFont typeface="Arial"/>
                        <a:buChar char="•"/>
                      </a:pPr>
                      <a:r>
                        <a:rPr lang="en-US" sz="1400"/>
                        <a:t>Lack standardization – making data analysis and generalizing difficult</a:t>
                      </a:r>
                    </a:p>
                  </a:txBody>
                  <a:tcPr/>
                </a:tc>
                <a:extLst>
                  <a:ext uri="{0D108BD9-81ED-4DB2-BD59-A6C34878D82A}">
                    <a16:rowId xmlns:a16="http://schemas.microsoft.com/office/drawing/2014/main" val="430902764"/>
                  </a:ext>
                </a:extLst>
              </a:tr>
              <a:tr h="1634131">
                <a:tc>
                  <a:txBody>
                    <a:bodyPr/>
                    <a:lstStyle/>
                    <a:p>
                      <a:r>
                        <a:rPr lang="en-US" sz="1400"/>
                        <a:t>Group Interviews</a:t>
                      </a:r>
                    </a:p>
                  </a:txBody>
                  <a:tcPr/>
                </a:tc>
                <a:tc>
                  <a:txBody>
                    <a:bodyPr/>
                    <a:lstStyle/>
                    <a:p>
                      <a:pPr marL="285750" indent="-285750">
                        <a:buFont typeface="Arial"/>
                        <a:buChar char="•"/>
                      </a:pPr>
                      <a:r>
                        <a:rPr lang="en-US" sz="1400"/>
                        <a:t>Respondents gather to discuss a topic decided in advance</a:t>
                      </a:r>
                    </a:p>
                    <a:p>
                      <a:pPr marL="285750" lvl="0" indent="-285750">
                        <a:buFont typeface="Arial"/>
                        <a:buChar char="•"/>
                      </a:pPr>
                      <a:r>
                        <a:rPr lang="en-US" sz="1400"/>
                        <a:t>Focus groups</a:t>
                      </a:r>
                    </a:p>
                    <a:p>
                      <a:pPr marL="285750" lvl="0" indent="-285750">
                        <a:buFont typeface="Arial"/>
                        <a:buChar char="•"/>
                      </a:pPr>
                      <a:endParaRPr lang="en-US" sz="1400"/>
                    </a:p>
                  </a:txBody>
                  <a:tcPr/>
                </a:tc>
                <a:tc>
                  <a:txBody>
                    <a:bodyPr/>
                    <a:lstStyle/>
                    <a:p>
                      <a:pPr marL="285750" indent="-285750">
                        <a:buFont typeface="Arial"/>
                        <a:buChar char="•"/>
                      </a:pPr>
                      <a:r>
                        <a:rPr lang="en-US" sz="1400"/>
                        <a:t>Control the pace and extent of discussion </a:t>
                      </a:r>
                    </a:p>
                    <a:p>
                      <a:pPr marL="285750" lvl="0" indent="-285750">
                        <a:buFont typeface="Arial"/>
                        <a:buChar char="•"/>
                      </a:pPr>
                      <a:r>
                        <a:rPr lang="en-US" sz="1400"/>
                        <a:t>Ask questions – stop or change the topic</a:t>
                      </a:r>
                    </a:p>
                    <a:p>
                      <a:pPr marL="285750" lvl="0" indent="-285750">
                        <a:buFont typeface="Arial"/>
                        <a:buChar char="•"/>
                      </a:pPr>
                      <a:r>
                        <a:rPr lang="en-US" sz="1400"/>
                        <a:t>Create an environment that invites discussion</a:t>
                      </a:r>
                    </a:p>
                  </a:txBody>
                  <a:tcPr/>
                </a:tc>
                <a:tc>
                  <a:txBody>
                    <a:bodyPr/>
                    <a:lstStyle/>
                    <a:p>
                      <a:pPr marL="285750" indent="-285750">
                        <a:buFont typeface="Arial"/>
                        <a:buChar char="•"/>
                      </a:pPr>
                      <a:r>
                        <a:rPr lang="en-US" sz="1400"/>
                        <a:t>Researcher must control the group behavior to effectively focus on topic</a:t>
                      </a:r>
                    </a:p>
                    <a:p>
                      <a:pPr marL="285750" lvl="0" indent="-285750">
                        <a:buFont typeface="Arial"/>
                        <a:buChar char="•"/>
                      </a:pPr>
                      <a:r>
                        <a:rPr lang="en-US" sz="1400"/>
                        <a:t>Representativeness – if someone doesn't show up </a:t>
                      </a:r>
                    </a:p>
                    <a:p>
                      <a:pPr marL="285750" lvl="0" indent="-285750">
                        <a:buFont typeface="Arial"/>
                        <a:buChar char="•"/>
                      </a:pPr>
                      <a:r>
                        <a:rPr lang="en-US" sz="1400"/>
                        <a:t>'Groupthink' effect – some people may say what the consensus is, not how they actually feel</a:t>
                      </a:r>
                    </a:p>
                  </a:txBody>
                  <a:tcPr/>
                </a:tc>
                <a:extLst>
                  <a:ext uri="{0D108BD9-81ED-4DB2-BD59-A6C34878D82A}">
                    <a16:rowId xmlns:a16="http://schemas.microsoft.com/office/drawing/2014/main" val="401059240"/>
                  </a:ext>
                </a:extLst>
              </a:tr>
            </a:tbl>
          </a:graphicData>
        </a:graphic>
      </p:graphicFrame>
    </p:spTree>
    <p:extLst>
      <p:ext uri="{BB962C8B-B14F-4D97-AF65-F5344CB8AC3E}">
        <p14:creationId xmlns:p14="http://schemas.microsoft.com/office/powerpoint/2010/main" val="261413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FAC6-9D8B-497A-8221-66090C9CC10B}"/>
              </a:ext>
            </a:extLst>
          </p:cNvPr>
          <p:cNvSpPr>
            <a:spLocks noGrp="1"/>
          </p:cNvSpPr>
          <p:nvPr>
            <p:ph type="title"/>
          </p:nvPr>
        </p:nvSpPr>
        <p:spPr/>
        <p:txBody>
          <a:bodyPr/>
          <a:lstStyle/>
          <a:p>
            <a:pPr algn="ctr"/>
            <a:r>
              <a:rPr lang="en-US">
                <a:latin typeface="TW Cen MT"/>
              </a:rPr>
              <a:t>Qualitative Data, p. 52</a:t>
            </a:r>
            <a:endParaRPr lang="en-US"/>
          </a:p>
        </p:txBody>
      </p:sp>
      <p:graphicFrame>
        <p:nvGraphicFramePr>
          <p:cNvPr id="9" name="Content Placeholder 8">
            <a:extLst>
              <a:ext uri="{FF2B5EF4-FFF2-40B4-BE49-F238E27FC236}">
                <a16:creationId xmlns:a16="http://schemas.microsoft.com/office/drawing/2014/main" id="{4E290652-6AFB-478D-8E2F-EA802C809B4C}"/>
              </a:ext>
            </a:extLst>
          </p:cNvPr>
          <p:cNvGraphicFramePr>
            <a:graphicFrameLocks noGrp="1"/>
          </p:cNvGraphicFramePr>
          <p:nvPr>
            <p:ph idx="1"/>
            <p:extLst>
              <p:ext uri="{D42A27DB-BD31-4B8C-83A1-F6EECF244321}">
                <p14:modId xmlns:p14="http://schemas.microsoft.com/office/powerpoint/2010/main" val="3669091059"/>
              </p:ext>
            </p:extLst>
          </p:nvPr>
        </p:nvGraphicFramePr>
        <p:xfrm>
          <a:off x="172528" y="833886"/>
          <a:ext cx="11646569" cy="5987118"/>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2246690815"/>
                    </a:ext>
                  </a:extLst>
                </a:gridCol>
                <a:gridCol w="2563088">
                  <a:extLst>
                    <a:ext uri="{9D8B030D-6E8A-4147-A177-3AD203B41FA5}">
                      <a16:colId xmlns:a16="http://schemas.microsoft.com/office/drawing/2014/main" val="1425893598"/>
                    </a:ext>
                  </a:extLst>
                </a:gridCol>
                <a:gridCol w="3411681">
                  <a:extLst>
                    <a:ext uri="{9D8B030D-6E8A-4147-A177-3AD203B41FA5}">
                      <a16:colId xmlns:a16="http://schemas.microsoft.com/office/drawing/2014/main" val="1533547868"/>
                    </a:ext>
                  </a:extLst>
                </a:gridCol>
                <a:gridCol w="4147802">
                  <a:extLst>
                    <a:ext uri="{9D8B030D-6E8A-4147-A177-3AD203B41FA5}">
                      <a16:colId xmlns:a16="http://schemas.microsoft.com/office/drawing/2014/main" val="1019902471"/>
                    </a:ext>
                  </a:extLst>
                </a:gridCol>
              </a:tblGrid>
              <a:tr h="470238">
                <a:tc>
                  <a:txBody>
                    <a:bodyPr/>
                    <a:lstStyle/>
                    <a:p>
                      <a:pPr algn="ctr" rtl="0" fontAlgn="base"/>
                      <a:r>
                        <a:rPr lang="en-US">
                          <a:effectLst/>
                        </a:rPr>
                        <a:t>Types​</a:t>
                      </a:r>
                      <a:endParaRPr lang="en-US" b="1">
                        <a:solidFill>
                          <a:srgbClr val="FFFFFF"/>
                        </a:solidFill>
                        <a:effectLst/>
                      </a:endParaRPr>
                    </a:p>
                  </a:txBody>
                  <a:tcPr/>
                </a:tc>
                <a:tc>
                  <a:txBody>
                    <a:bodyPr/>
                    <a:lstStyle/>
                    <a:p>
                      <a:pPr algn="ctr" rtl="0" fontAlgn="base"/>
                      <a:r>
                        <a:rPr lang="en-US">
                          <a:effectLst/>
                        </a:rPr>
                        <a:t>Best for ​</a:t>
                      </a:r>
                      <a:endParaRPr lang="en-US" b="1">
                        <a:solidFill>
                          <a:srgbClr val="FFFFFF"/>
                        </a:solidFill>
                        <a:effectLst/>
                      </a:endParaRPr>
                    </a:p>
                  </a:txBody>
                  <a:tcPr/>
                </a:tc>
                <a:tc>
                  <a:txBody>
                    <a:bodyPr/>
                    <a:lstStyle/>
                    <a:p>
                      <a:pPr algn="ctr" rtl="0" fontAlgn="base"/>
                      <a:r>
                        <a:rPr lang="en-US">
                          <a:effectLst/>
                        </a:rPr>
                        <a:t>Strengths ​</a:t>
                      </a:r>
                      <a:endParaRPr lang="en-US" b="1">
                        <a:solidFill>
                          <a:srgbClr val="FFFFFF"/>
                        </a:solidFill>
                        <a:effectLst/>
                      </a:endParaRPr>
                    </a:p>
                  </a:txBody>
                  <a:tcPr/>
                </a:tc>
                <a:tc>
                  <a:txBody>
                    <a:bodyPr/>
                    <a:lstStyle/>
                    <a:p>
                      <a:pPr algn="ctr" rtl="0" fontAlgn="base"/>
                      <a:r>
                        <a:rPr lang="en-US">
                          <a:effectLst/>
                        </a:rPr>
                        <a:t>Limitations ​</a:t>
                      </a:r>
                      <a:endParaRPr lang="en-US" b="1">
                        <a:solidFill>
                          <a:srgbClr val="FFFFFF"/>
                        </a:solidFill>
                        <a:effectLst/>
                      </a:endParaRPr>
                    </a:p>
                  </a:txBody>
                  <a:tcPr/>
                </a:tc>
                <a:extLst>
                  <a:ext uri="{0D108BD9-81ED-4DB2-BD59-A6C34878D82A}">
                    <a16:rowId xmlns:a16="http://schemas.microsoft.com/office/drawing/2014/main" val="3322548424"/>
                  </a:ext>
                </a:extLst>
              </a:tr>
              <a:tr h="3879272">
                <a:tc>
                  <a:txBody>
                    <a:bodyPr/>
                    <a:lstStyle/>
                    <a:p>
                      <a:pPr rtl="0" fontAlgn="base"/>
                      <a:r>
                        <a:rPr lang="en-US" sz="1400">
                          <a:effectLst/>
                        </a:rPr>
                        <a:t>Participant Observation (Covert &amp; Overt) ​</a:t>
                      </a:r>
                    </a:p>
                  </a:txBody>
                  <a:tcPr/>
                </a:tc>
                <a:tc>
                  <a:txBody>
                    <a:bodyPr/>
                    <a:lstStyle/>
                    <a:p>
                      <a:pPr marL="285750" indent="-285750" rtl="0" fontAlgn="auto">
                        <a:buFont typeface="Arial"/>
                        <a:buChar char="•"/>
                      </a:pPr>
                      <a:r>
                        <a:rPr lang="en-US" sz="1400">
                          <a:effectLst/>
                        </a:rPr>
                        <a:t>​Researcher takes part in the behavior being studied</a:t>
                      </a:r>
                    </a:p>
                    <a:p>
                      <a:pPr marL="285750" lvl="0" indent="-285750">
                        <a:buFont typeface="Arial"/>
                        <a:buChar char="•"/>
                      </a:pPr>
                      <a:r>
                        <a:rPr lang="en-US" sz="1400">
                          <a:effectLst/>
                        </a:rPr>
                        <a:t>Weber coined this as </a:t>
                      </a:r>
                      <a:r>
                        <a:rPr lang="en-US" sz="1400" b="1">
                          <a:effectLst/>
                        </a:rPr>
                        <a:t>Verstehen </a:t>
                      </a:r>
                      <a:r>
                        <a:rPr lang="en-US" sz="1400">
                          <a:effectLst/>
                        </a:rPr>
                        <a:t>- 'to understand by experiencing.'</a:t>
                      </a:r>
                    </a:p>
                    <a:p>
                      <a:pPr marL="285750" lvl="0" indent="-285750">
                        <a:buFont typeface="Arial"/>
                        <a:buChar char="•"/>
                      </a:pPr>
                      <a:r>
                        <a:rPr lang="en-US" sz="1400" b="1">
                          <a:effectLst/>
                        </a:rPr>
                        <a:t>Overt </a:t>
                      </a:r>
                      <a:r>
                        <a:rPr lang="en-US" sz="1400">
                          <a:effectLst/>
                        </a:rPr>
                        <a:t>– participants know they are being studied</a:t>
                      </a:r>
                    </a:p>
                    <a:p>
                      <a:pPr marL="285750" lvl="0" indent="-285750">
                        <a:buFont typeface="Arial"/>
                        <a:buChar char="•"/>
                      </a:pPr>
                      <a:r>
                        <a:rPr lang="en-US" sz="1400" b="1">
                          <a:effectLst/>
                        </a:rPr>
                        <a:t>Covert </a:t>
                      </a:r>
                      <a:r>
                        <a:rPr lang="en-US" sz="1400">
                          <a:effectLst/>
                        </a:rPr>
                        <a:t>– researcher secretly joins group</a:t>
                      </a:r>
                    </a:p>
                  </a:txBody>
                  <a:tcPr/>
                </a:tc>
                <a:tc>
                  <a:txBody>
                    <a:bodyPr/>
                    <a:lstStyle/>
                    <a:p>
                      <a:pPr rtl="0" fontAlgn="auto"/>
                      <a:r>
                        <a:rPr lang="en-US" sz="1400">
                          <a:effectLst/>
                        </a:rPr>
                        <a:t>​</a:t>
                      </a:r>
                      <a:r>
                        <a:rPr lang="en-US" sz="1400" b="1">
                          <a:effectLst/>
                        </a:rPr>
                        <a:t>Overt: </a:t>
                      </a:r>
                    </a:p>
                    <a:p>
                      <a:pPr marL="285750" lvl="0" indent="-285750">
                        <a:buFont typeface="Arial"/>
                        <a:buChar char="•"/>
                      </a:pPr>
                      <a:r>
                        <a:rPr lang="en-US" sz="1400">
                          <a:effectLst/>
                        </a:rPr>
                        <a:t>Recording data is easy – group understands</a:t>
                      </a:r>
                    </a:p>
                    <a:p>
                      <a:pPr marL="285750" lvl="0" indent="-285750">
                        <a:buFont typeface="Arial"/>
                        <a:buChar char="•"/>
                      </a:pPr>
                      <a:r>
                        <a:rPr lang="en-US" sz="1400">
                          <a:effectLst/>
                        </a:rPr>
                        <a:t>Researcher can observe, ask questions, take notes openly</a:t>
                      </a:r>
                    </a:p>
                    <a:p>
                      <a:pPr marL="285750" lvl="0" indent="-285750">
                        <a:buFont typeface="Arial"/>
                        <a:buChar char="•"/>
                      </a:pPr>
                      <a:r>
                        <a:rPr lang="en-US" sz="1400">
                          <a:effectLst/>
                        </a:rPr>
                        <a:t>Sponsorship (protection)</a:t>
                      </a:r>
                    </a:p>
                    <a:p>
                      <a:pPr marL="285750" lvl="0" indent="-285750">
                        <a:buFont typeface="Arial"/>
                        <a:buChar char="•"/>
                      </a:pPr>
                      <a:r>
                        <a:rPr lang="en-US" sz="1400">
                          <a:effectLst/>
                        </a:rPr>
                        <a:t>Less risk for unethical, criminal dangerous, destructive behaviors</a:t>
                      </a:r>
                    </a:p>
                    <a:p>
                      <a:pPr marL="0" lvl="0" indent="0">
                        <a:buNone/>
                      </a:pPr>
                      <a:r>
                        <a:rPr lang="en-US" sz="1400" b="1">
                          <a:effectLst/>
                        </a:rPr>
                        <a:t>Covert: </a:t>
                      </a:r>
                    </a:p>
                    <a:p>
                      <a:pPr marL="285750" lvl="0" indent="-285750">
                        <a:buFont typeface="Arial"/>
                        <a:buChar char="•"/>
                      </a:pPr>
                      <a:r>
                        <a:rPr lang="en-US" sz="1400">
                          <a:effectLst/>
                        </a:rPr>
                        <a:t>May be the only way to observe certain groups (Ex. Criminals, closed groups – religious sects, defensive groups) </a:t>
                      </a:r>
                    </a:p>
                    <a:p>
                      <a:pPr marL="285750" lvl="0" indent="-285750">
                        <a:buFont typeface="Arial"/>
                        <a:buChar char="•"/>
                      </a:pPr>
                      <a:r>
                        <a:rPr lang="en-US" sz="1400">
                          <a:effectLst/>
                        </a:rPr>
                        <a:t>Avoids observer effect (Hawthorne effect)</a:t>
                      </a:r>
                    </a:p>
                  </a:txBody>
                  <a:tcPr/>
                </a:tc>
                <a:tc>
                  <a:txBody>
                    <a:bodyPr/>
                    <a:lstStyle/>
                    <a:p>
                      <a:pPr rtl="0" fontAlgn="auto"/>
                      <a:r>
                        <a:rPr lang="en-US" sz="1400">
                          <a:effectLst/>
                        </a:rPr>
                        <a:t>​</a:t>
                      </a:r>
                      <a:r>
                        <a:rPr lang="en-US" sz="1400" b="1">
                          <a:effectLst/>
                        </a:rPr>
                        <a:t>Overt:</a:t>
                      </a:r>
                      <a:endParaRPr lang="en-US" sz="1400" b="1">
                        <a:effectLst/>
                        <a:latin typeface="Lucida Sans Typewriter"/>
                      </a:endParaRPr>
                    </a:p>
                    <a:p>
                      <a:pPr marL="285750" lvl="0" indent="-285750">
                        <a:buFont typeface="Arial"/>
                        <a:buChar char="•"/>
                      </a:pPr>
                      <a:r>
                        <a:rPr lang="en-US" sz="1400">
                          <a:effectLst/>
                          <a:latin typeface="Lucida Sans Typewriter"/>
                        </a:rPr>
                        <a:t>Group could refuse access</a:t>
                      </a:r>
                    </a:p>
                    <a:p>
                      <a:pPr marL="285750" lvl="0" indent="-285750">
                        <a:buFont typeface="Arial"/>
                        <a:buChar char="•"/>
                      </a:pPr>
                      <a:r>
                        <a:rPr lang="en-US" sz="1400" b="1">
                          <a:effectLst/>
                          <a:latin typeface="Lucida Sans Typewriter"/>
                        </a:rPr>
                        <a:t>Hawthorne Effect</a:t>
                      </a:r>
                      <a:r>
                        <a:rPr lang="en-US" sz="1400">
                          <a:effectLst/>
                          <a:latin typeface="Lucida Sans Typewriter"/>
                        </a:rPr>
                        <a:t> (observer effect) – people alter behavior when they know they're being watched</a:t>
                      </a:r>
                    </a:p>
                    <a:p>
                      <a:pPr marL="285750" lvl="0" indent="-285750">
                        <a:buFont typeface="Arial"/>
                        <a:buChar char="•"/>
                      </a:pPr>
                      <a:r>
                        <a:rPr lang="en-US" sz="1400">
                          <a:effectLst/>
                          <a:latin typeface="Lucida Sans Typewriter"/>
                        </a:rPr>
                        <a:t>Researcher given special treatment</a:t>
                      </a:r>
                    </a:p>
                    <a:p>
                      <a:pPr marL="285750" lvl="0" indent="-285750">
                        <a:buFont typeface="Arial"/>
                        <a:buChar char="•"/>
                      </a:pPr>
                      <a:r>
                        <a:rPr lang="en-US" sz="1400">
                          <a:effectLst/>
                          <a:latin typeface="Lucida Sans Typewriter"/>
                        </a:rPr>
                        <a:t>Impossible to replicate </a:t>
                      </a:r>
                    </a:p>
                    <a:p>
                      <a:pPr marL="0" lvl="0" indent="0">
                        <a:buNone/>
                      </a:pPr>
                      <a:r>
                        <a:rPr lang="en-US" sz="1400">
                          <a:effectLst/>
                          <a:latin typeface="Lucida Sans Typewriter"/>
                        </a:rPr>
                        <a:t>Covert: </a:t>
                      </a:r>
                    </a:p>
                    <a:p>
                      <a:pPr marL="285750" lvl="0" indent="-285750">
                        <a:buFont typeface="Arial"/>
                        <a:buChar char="•"/>
                      </a:pPr>
                      <a:r>
                        <a:rPr lang="en-US" sz="1400">
                          <a:effectLst/>
                          <a:latin typeface="Lucida Sans Typewriter"/>
                        </a:rPr>
                        <a:t>Getting in – dangerous, not invited, don't possess qualifications, etc. </a:t>
                      </a:r>
                    </a:p>
                    <a:p>
                      <a:pPr marL="285750" lvl="0" indent="-285750">
                        <a:buFont typeface="Arial"/>
                        <a:buChar char="•"/>
                      </a:pPr>
                      <a:r>
                        <a:rPr lang="en-US" sz="1400">
                          <a:effectLst/>
                          <a:latin typeface="Lucida Sans Typewriter"/>
                        </a:rPr>
                        <a:t>Staying in – lack access to all areas or people within group</a:t>
                      </a:r>
                    </a:p>
                    <a:p>
                      <a:pPr marL="285750" lvl="0" indent="-285750">
                        <a:buFont typeface="Arial"/>
                        <a:buChar char="•"/>
                      </a:pPr>
                      <a:r>
                        <a:rPr lang="en-US" sz="1400">
                          <a:effectLst/>
                          <a:latin typeface="Lucida Sans Typewriter"/>
                        </a:rPr>
                        <a:t>Getting out – dangerous, suspicious</a:t>
                      </a:r>
                    </a:p>
                    <a:p>
                      <a:pPr marL="285750" lvl="0" indent="-285750">
                        <a:buFont typeface="Arial"/>
                        <a:buChar char="•"/>
                      </a:pPr>
                      <a:r>
                        <a:rPr lang="en-US" sz="1400">
                          <a:effectLst/>
                          <a:latin typeface="Lucida Sans Typewriter"/>
                        </a:rPr>
                        <a:t>Reliability – research can't be replicated</a:t>
                      </a:r>
                    </a:p>
                    <a:p>
                      <a:pPr marL="285750" lvl="0" indent="-285750">
                        <a:buFont typeface="Arial"/>
                        <a:buChar char="•"/>
                      </a:pPr>
                      <a:r>
                        <a:rPr lang="en-US" sz="1400">
                          <a:effectLst/>
                          <a:latin typeface="Lucida Sans Typewriter"/>
                        </a:rPr>
                        <a:t>Recording data is difficult</a:t>
                      </a:r>
                    </a:p>
                  </a:txBody>
                  <a:tcPr/>
                </a:tc>
                <a:extLst>
                  <a:ext uri="{0D108BD9-81ED-4DB2-BD59-A6C34878D82A}">
                    <a16:rowId xmlns:a16="http://schemas.microsoft.com/office/drawing/2014/main" val="3210182402"/>
                  </a:ext>
                </a:extLst>
              </a:tr>
              <a:tr h="1052438">
                <a:tc>
                  <a:txBody>
                    <a:bodyPr/>
                    <a:lstStyle/>
                    <a:p>
                      <a:pPr rtl="0" fontAlgn="base"/>
                      <a:r>
                        <a:rPr lang="en-US" sz="1400">
                          <a:effectLst/>
                        </a:rPr>
                        <a:t>Non-participant Observation​</a:t>
                      </a:r>
                      <a:endParaRPr lang="en-US"/>
                    </a:p>
                  </a:txBody>
                  <a:tcPr/>
                </a:tc>
                <a:tc>
                  <a:txBody>
                    <a:bodyPr/>
                    <a:lstStyle/>
                    <a:p>
                      <a:pPr marL="285750" indent="-285750" rtl="0" fontAlgn="auto">
                        <a:buFont typeface="Arial"/>
                        <a:buChar char="•"/>
                      </a:pPr>
                      <a:r>
                        <a:rPr lang="en-US" sz="1400">
                          <a:effectLst/>
                        </a:rPr>
                        <a:t>​Observing behavior from a distance</a:t>
                      </a:r>
                    </a:p>
                    <a:p>
                      <a:pPr marL="285750" lvl="0" indent="-285750">
                        <a:buFont typeface="Arial"/>
                        <a:buChar char="•"/>
                      </a:pPr>
                      <a:r>
                        <a:rPr lang="en-US" sz="1400">
                          <a:effectLst/>
                        </a:rPr>
                        <a:t>Quantitative data (the # of times a person carries out a particular act)</a:t>
                      </a:r>
                    </a:p>
                  </a:txBody>
                  <a:tcPr/>
                </a:tc>
                <a:tc>
                  <a:txBody>
                    <a:bodyPr/>
                    <a:lstStyle/>
                    <a:p>
                      <a:pPr marL="285750" indent="-285750" rtl="0" fontAlgn="auto">
                        <a:buFont typeface="Arial"/>
                        <a:buChar char="•"/>
                      </a:pPr>
                      <a:r>
                        <a:rPr lang="en-US" sz="1400">
                          <a:effectLst/>
                        </a:rPr>
                        <a:t>​Access - respondents can be objectively studied in a natural setting</a:t>
                      </a:r>
                    </a:p>
                    <a:p>
                      <a:pPr marL="285750" lvl="0" indent="-285750">
                        <a:buFont typeface="Arial"/>
                        <a:buChar char="•"/>
                      </a:pPr>
                      <a:r>
                        <a:rPr lang="en-US" sz="1400">
                          <a:effectLst/>
                        </a:rPr>
                        <a:t>People don't know they're being observed so researcher sees everyday behavior</a:t>
                      </a:r>
                    </a:p>
                  </a:txBody>
                  <a:tcPr/>
                </a:tc>
                <a:tc>
                  <a:txBody>
                    <a:bodyPr/>
                    <a:lstStyle/>
                    <a:p>
                      <a:pPr marL="285750" indent="-285750" rtl="0" fontAlgn="auto">
                        <a:buFont typeface="Arial"/>
                        <a:buChar char="•"/>
                      </a:pPr>
                      <a:r>
                        <a:rPr lang="en-US" sz="1400">
                          <a:effectLst/>
                        </a:rPr>
                        <a:t>​Can't be easily or exactly replicated </a:t>
                      </a:r>
                    </a:p>
                    <a:p>
                      <a:pPr marL="285750" lvl="0" indent="-285750">
                        <a:buFont typeface="Arial"/>
                        <a:buChar char="•"/>
                      </a:pPr>
                      <a:r>
                        <a:rPr lang="en-US" sz="1400">
                          <a:effectLst/>
                        </a:rPr>
                        <a:t>Observing from a distance may fail to capture depth</a:t>
                      </a:r>
                    </a:p>
                    <a:p>
                      <a:pPr marL="285750" lvl="0" indent="-285750">
                        <a:buFont typeface="Arial"/>
                        <a:buChar char="•"/>
                      </a:pPr>
                      <a:r>
                        <a:rPr lang="en-US" sz="1400">
                          <a:effectLst/>
                        </a:rPr>
                        <a:t>Raises ethical issues – observation occurring without consent </a:t>
                      </a:r>
                    </a:p>
                  </a:txBody>
                  <a:tcPr/>
                </a:tc>
                <a:extLst>
                  <a:ext uri="{0D108BD9-81ED-4DB2-BD59-A6C34878D82A}">
                    <a16:rowId xmlns:a16="http://schemas.microsoft.com/office/drawing/2014/main" val="2853566496"/>
                  </a:ext>
                </a:extLst>
              </a:tr>
            </a:tbl>
          </a:graphicData>
        </a:graphic>
      </p:graphicFrame>
      <p:sp>
        <p:nvSpPr>
          <p:cNvPr id="5" name="Slide Number Placeholder 4">
            <a:extLst>
              <a:ext uri="{FF2B5EF4-FFF2-40B4-BE49-F238E27FC236}">
                <a16:creationId xmlns:a16="http://schemas.microsoft.com/office/drawing/2014/main" id="{011DE583-D9FE-4397-BDF4-5EEB54472A06}"/>
              </a:ext>
            </a:extLst>
          </p:cNvPr>
          <p:cNvSpPr>
            <a:spLocks noGrp="1"/>
          </p:cNvSpPr>
          <p:nvPr>
            <p:ph type="sldNum" sz="quarter" idx="14"/>
          </p:nvPr>
        </p:nvSpPr>
        <p:spPr/>
        <p:txBody>
          <a:bodyPr/>
          <a:lstStyle/>
          <a:p>
            <a:fld id="{058DB212-BFA2-403F-85EF-DFD3FF6D973A}" type="slidenum">
              <a:rPr lang="en-US" noProof="0" smtClean="0"/>
              <a:pPr/>
              <a:t>8</a:t>
            </a:fld>
            <a:endParaRPr lang="en-US" noProof="0"/>
          </a:p>
        </p:txBody>
      </p:sp>
    </p:spTree>
    <p:extLst>
      <p:ext uri="{BB962C8B-B14F-4D97-AF65-F5344CB8AC3E}">
        <p14:creationId xmlns:p14="http://schemas.microsoft.com/office/powerpoint/2010/main" val="206271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Slide Number Placeholder 2"/>
          <p:cNvSpPr>
            <a:spLocks noGrp="1"/>
          </p:cNvSpPr>
          <p:nvPr>
            <p:ph type="sldNum" sz="quarter" idx="16"/>
          </p:nvPr>
        </p:nvSpPr>
        <p:spPr/>
        <p:txBody>
          <a:bodyPr/>
          <a:lstStyle/>
          <a:p>
            <a:fld id="{058DB212-BFA2-403F-85EF-DFD3FF6D973A}" type="slidenum">
              <a:rPr lang="en-US" noProof="0" smtClean="0"/>
              <a:pPr/>
              <a:t>9</a:t>
            </a:fld>
            <a:endParaRPr lang="en-US" noProof="0"/>
          </a:p>
        </p:txBody>
      </p:sp>
      <p:sp>
        <p:nvSpPr>
          <p:cNvPr id="4" name="Text Placeholder 3"/>
          <p:cNvSpPr>
            <a:spLocks noGrp="1"/>
          </p:cNvSpPr>
          <p:nvPr>
            <p:ph type="body" sz="quarter" idx="14"/>
          </p:nvPr>
        </p:nvSpPr>
        <p:spPr/>
        <p:txBody>
          <a:bodyPr/>
          <a:lstStyle/>
          <a:p>
            <a:endParaRPr lang="en-US"/>
          </a:p>
        </p:txBody>
      </p:sp>
      <p:sp>
        <p:nvSpPr>
          <p:cNvPr id="5" name="Title 4"/>
          <p:cNvSpPr>
            <a:spLocks noGrp="1"/>
          </p:cNvSpPr>
          <p:nvPr>
            <p:ph type="title"/>
          </p:nvPr>
        </p:nvSpPr>
        <p:spPr/>
        <p:txBody>
          <a:bodyPr/>
          <a:lstStyle/>
          <a:p>
            <a:pPr algn="ctr"/>
            <a:r>
              <a:rPr lang="en-US"/>
              <a:t>Quantitative Data, p. 48</a:t>
            </a:r>
          </a:p>
        </p:txBody>
      </p:sp>
      <p:graphicFrame>
        <p:nvGraphicFramePr>
          <p:cNvPr id="6" name="Table 5"/>
          <p:cNvGraphicFramePr>
            <a:graphicFrameLocks noGrp="1"/>
          </p:cNvGraphicFramePr>
          <p:nvPr>
            <p:extLst>
              <p:ext uri="{D42A27DB-BD31-4B8C-83A1-F6EECF244321}">
                <p14:modId xmlns:p14="http://schemas.microsoft.com/office/powerpoint/2010/main" val="2949973012"/>
              </p:ext>
            </p:extLst>
          </p:nvPr>
        </p:nvGraphicFramePr>
        <p:xfrm>
          <a:off x="360363" y="829154"/>
          <a:ext cx="11711873" cy="5684520"/>
        </p:xfrm>
        <a:graphic>
          <a:graphicData uri="http://schemas.openxmlformats.org/drawingml/2006/table">
            <a:tbl>
              <a:tblPr firstRow="1" bandRow="1">
                <a:tableStyleId>{5C22544A-7EE6-4342-B048-85BDC9FD1C3A}</a:tableStyleId>
              </a:tblPr>
              <a:tblGrid>
                <a:gridCol w="1912470">
                  <a:extLst>
                    <a:ext uri="{9D8B030D-6E8A-4147-A177-3AD203B41FA5}">
                      <a16:colId xmlns:a16="http://schemas.microsoft.com/office/drawing/2014/main" val="2629440401"/>
                    </a:ext>
                  </a:extLst>
                </a:gridCol>
                <a:gridCol w="2294390">
                  <a:extLst>
                    <a:ext uri="{9D8B030D-6E8A-4147-A177-3AD203B41FA5}">
                      <a16:colId xmlns:a16="http://schemas.microsoft.com/office/drawing/2014/main" val="3827058737"/>
                    </a:ext>
                  </a:extLst>
                </a:gridCol>
                <a:gridCol w="3061850">
                  <a:extLst>
                    <a:ext uri="{9D8B030D-6E8A-4147-A177-3AD203B41FA5}">
                      <a16:colId xmlns:a16="http://schemas.microsoft.com/office/drawing/2014/main" val="551177495"/>
                    </a:ext>
                  </a:extLst>
                </a:gridCol>
                <a:gridCol w="4443163">
                  <a:extLst>
                    <a:ext uri="{9D8B030D-6E8A-4147-A177-3AD203B41FA5}">
                      <a16:colId xmlns:a16="http://schemas.microsoft.com/office/drawing/2014/main" val="126725233"/>
                    </a:ext>
                  </a:extLst>
                </a:gridCol>
              </a:tblGrid>
              <a:tr h="381000">
                <a:tc>
                  <a:txBody>
                    <a:bodyPr/>
                    <a:lstStyle/>
                    <a:p>
                      <a:pPr algn="ctr"/>
                      <a:r>
                        <a:rPr lang="en-US"/>
                        <a:t>Types</a:t>
                      </a:r>
                    </a:p>
                  </a:txBody>
                  <a:tcPr/>
                </a:tc>
                <a:tc>
                  <a:txBody>
                    <a:bodyPr/>
                    <a:lstStyle/>
                    <a:p>
                      <a:pPr algn="ctr"/>
                      <a:r>
                        <a:rPr lang="en-US"/>
                        <a:t>Best for</a:t>
                      </a:r>
                    </a:p>
                  </a:txBody>
                  <a:tcPr/>
                </a:tc>
                <a:tc>
                  <a:txBody>
                    <a:bodyPr/>
                    <a:lstStyle/>
                    <a:p>
                      <a:pPr algn="ctr"/>
                      <a:r>
                        <a:rPr lang="en-US"/>
                        <a:t>Strengths</a:t>
                      </a:r>
                    </a:p>
                  </a:txBody>
                  <a:tcPr/>
                </a:tc>
                <a:tc>
                  <a:txBody>
                    <a:bodyPr/>
                    <a:lstStyle/>
                    <a:p>
                      <a:pPr algn="ctr"/>
                      <a:r>
                        <a:rPr lang="en-US"/>
                        <a:t>Limitations</a:t>
                      </a:r>
                    </a:p>
                  </a:txBody>
                  <a:tcPr/>
                </a:tc>
                <a:extLst>
                  <a:ext uri="{0D108BD9-81ED-4DB2-BD59-A6C34878D82A}">
                    <a16:rowId xmlns:a16="http://schemas.microsoft.com/office/drawing/2014/main" val="1933562815"/>
                  </a:ext>
                </a:extLst>
              </a:tr>
              <a:tr h="2768758">
                <a:tc>
                  <a:txBody>
                    <a:bodyPr/>
                    <a:lstStyle/>
                    <a:p>
                      <a:r>
                        <a:rPr lang="en-US" sz="1600"/>
                        <a:t>Questionnaires</a:t>
                      </a:r>
                    </a:p>
                  </a:txBody>
                  <a:tcPr/>
                </a:tc>
                <a:tc>
                  <a:txBody>
                    <a:bodyPr/>
                    <a:lstStyle/>
                    <a:p>
                      <a:pPr marL="285750" indent="-285750">
                        <a:buFont typeface="Arial" panose="020B0604020202020204" pitchFamily="34" charset="0"/>
                        <a:buChar char="•"/>
                      </a:pPr>
                      <a:r>
                        <a:rPr lang="en-US" sz="1500"/>
                        <a:t>Closed or pre-coded questions</a:t>
                      </a:r>
                    </a:p>
                    <a:p>
                      <a:pPr marL="285750" lvl="0" indent="-285750">
                        <a:buFont typeface="Arial" panose="020B0604020202020204" pitchFamily="34" charset="0"/>
                        <a:buChar char="•"/>
                      </a:pPr>
                      <a:r>
                        <a:rPr lang="en-US" sz="1500" b="0" i="0" u="none" strike="noStrike" noProof="0">
                          <a:latin typeface="Lucida Sans Typewriter"/>
                        </a:rPr>
                        <a:t>Open-ended questions</a:t>
                      </a:r>
                      <a:endParaRPr lang="en-US" sz="1500"/>
                    </a:p>
                    <a:p>
                      <a:pPr marL="285750" indent="-285750">
                        <a:buFont typeface="Arial" panose="020B0604020202020204" pitchFamily="34" charset="0"/>
                        <a:buChar char="•"/>
                      </a:pPr>
                      <a:r>
                        <a:rPr lang="en-US" sz="1500"/>
                        <a:t>Can be used for qualitative</a:t>
                      </a:r>
                      <a:r>
                        <a:rPr lang="en-US" sz="1500" baseline="0"/>
                        <a:t> or quantitative data</a:t>
                      </a:r>
                    </a:p>
                  </a:txBody>
                  <a:tcPr/>
                </a:tc>
                <a:tc>
                  <a:txBody>
                    <a:bodyPr/>
                    <a:lstStyle/>
                    <a:p>
                      <a:pPr marL="285750" indent="-285750">
                        <a:buFont typeface="Arial"/>
                        <a:buChar char="•"/>
                      </a:pPr>
                      <a:r>
                        <a:rPr lang="en-US" sz="1600"/>
                        <a:t>Pre-coded make it easier to quantify, and are efficient</a:t>
                      </a:r>
                    </a:p>
                    <a:p>
                      <a:pPr marL="285750" lvl="0" indent="-285750">
                        <a:buFont typeface="Arial"/>
                        <a:buChar char="•"/>
                      </a:pPr>
                      <a:r>
                        <a:rPr lang="en-US" sz="1600"/>
                        <a:t>Respondents do the work</a:t>
                      </a:r>
                    </a:p>
                    <a:p>
                      <a:pPr marL="285750" lvl="0" indent="-285750">
                        <a:buFont typeface="Arial"/>
                        <a:buChar char="•"/>
                      </a:pPr>
                      <a:r>
                        <a:rPr lang="en-US" sz="1600"/>
                        <a:t>Easy to replicate – highly reliable</a:t>
                      </a:r>
                    </a:p>
                    <a:p>
                      <a:pPr marL="285750" lvl="0" indent="-285750">
                        <a:buFont typeface="Arial"/>
                        <a:buChar char="•"/>
                      </a:pPr>
                      <a:r>
                        <a:rPr lang="en-US" sz="1600" b="0" i="0" u="none" strike="noStrike" noProof="0">
                          <a:latin typeface="Lucida Sans Typewriter"/>
                        </a:rPr>
                        <a:t>Anonymous – increases validity due to less bias</a:t>
                      </a:r>
                      <a:endParaRPr lang="en-US" sz="1600"/>
                    </a:p>
                  </a:txBody>
                  <a:tcPr/>
                </a:tc>
                <a:tc>
                  <a:txBody>
                    <a:bodyPr/>
                    <a:lstStyle/>
                    <a:p>
                      <a:pPr marL="285750" indent="-285750">
                        <a:buFont typeface="Arial"/>
                        <a:buChar char="•"/>
                      </a:pPr>
                      <a:r>
                        <a:rPr lang="en-US" sz="1600"/>
                        <a:t>Unrepresentative - Low responsive rate (Sample selects itself)</a:t>
                      </a:r>
                    </a:p>
                    <a:p>
                      <a:pPr marL="285750" lvl="0" indent="-285750">
                        <a:buFont typeface="Arial"/>
                        <a:buChar char="•"/>
                      </a:pPr>
                      <a:r>
                        <a:rPr lang="en-US" sz="1600"/>
                        <a:t>Researcher must decide which questions should be included (bias) – can't change later</a:t>
                      </a:r>
                    </a:p>
                    <a:p>
                      <a:pPr marL="285750" lvl="0" indent="-285750">
                        <a:buFont typeface="Arial"/>
                        <a:buChar char="•"/>
                      </a:pPr>
                      <a:r>
                        <a:rPr lang="en-US" sz="1600"/>
                        <a:t>Biases: 1) Question takes on more than one meaning; 2) Leading questions; 3) Not precise wording (too interpretive)</a:t>
                      </a:r>
                    </a:p>
                  </a:txBody>
                  <a:tcPr/>
                </a:tc>
                <a:extLst>
                  <a:ext uri="{0D108BD9-81ED-4DB2-BD59-A6C34878D82A}">
                    <a16:rowId xmlns:a16="http://schemas.microsoft.com/office/drawing/2014/main" val="4220991517"/>
                  </a:ext>
                </a:extLst>
              </a:tr>
              <a:tr h="2476134">
                <a:tc>
                  <a:txBody>
                    <a:bodyPr/>
                    <a:lstStyle/>
                    <a:p>
                      <a:r>
                        <a:rPr lang="en-US" sz="1600"/>
                        <a:t>Structured interviews</a:t>
                      </a:r>
                    </a:p>
                  </a:txBody>
                  <a:tcPr/>
                </a:tc>
                <a:tc>
                  <a:txBody>
                    <a:bodyPr/>
                    <a:lstStyle/>
                    <a:p>
                      <a:pPr marL="285750" indent="-285750">
                        <a:buFont typeface="Arial"/>
                        <a:buChar char="•"/>
                      </a:pPr>
                      <a:r>
                        <a:rPr lang="en-US" sz="1600"/>
                        <a:t>Face to face interview</a:t>
                      </a:r>
                    </a:p>
                    <a:p>
                      <a:pPr marL="285750" lvl="0" indent="-285750">
                        <a:buFont typeface="Arial"/>
                        <a:buChar char="•"/>
                      </a:pPr>
                      <a:r>
                        <a:rPr lang="en-US" sz="1600"/>
                        <a:t>Researcher asks same questions in order</a:t>
                      </a:r>
                    </a:p>
                  </a:txBody>
                  <a:tcPr/>
                </a:tc>
                <a:tc>
                  <a:txBody>
                    <a:bodyPr/>
                    <a:lstStyle/>
                    <a:p>
                      <a:pPr marL="285750" indent="-285750">
                        <a:buFont typeface="Arial"/>
                        <a:buChar char="•"/>
                      </a:pPr>
                      <a:r>
                        <a:rPr lang="en-US" sz="1600"/>
                        <a:t>Issues with a respondent not understanding a question (such as in questionnaires) can be rectified </a:t>
                      </a:r>
                    </a:p>
                    <a:p>
                      <a:pPr marL="285750" lvl="0" indent="-285750">
                        <a:buFont typeface="Arial"/>
                        <a:buChar char="•"/>
                      </a:pPr>
                      <a:r>
                        <a:rPr lang="en-US" sz="1600"/>
                        <a:t>Response rates are 100%</a:t>
                      </a:r>
                    </a:p>
                  </a:txBody>
                  <a:tcPr/>
                </a:tc>
                <a:tc>
                  <a:txBody>
                    <a:bodyPr/>
                    <a:lstStyle/>
                    <a:p>
                      <a:pPr marL="285750" indent="-285750">
                        <a:buFont typeface="Arial"/>
                        <a:buChar char="•"/>
                      </a:pPr>
                      <a:r>
                        <a:rPr lang="en-US" sz="1600"/>
                        <a:t>Lack of anonymity contributes to: </a:t>
                      </a:r>
                    </a:p>
                    <a:p>
                      <a:pPr marL="0" lvl="0" indent="0">
                        <a:buNone/>
                      </a:pPr>
                      <a:r>
                        <a:rPr lang="en-US" sz="1600"/>
                        <a:t>1) </a:t>
                      </a:r>
                      <a:r>
                        <a:rPr lang="en-US" sz="1600" b="1"/>
                        <a:t>Interview effect</a:t>
                      </a:r>
                      <a:r>
                        <a:rPr lang="en-US" sz="1600"/>
                        <a:t> – respondent tries to 'help' by answering the way they </a:t>
                      </a:r>
                      <a:r>
                        <a:rPr lang="en-US" sz="1600" i="1"/>
                        <a:t>think </a:t>
                      </a:r>
                      <a:r>
                        <a:rPr lang="en-US" sz="1600"/>
                        <a:t>the researcher wants</a:t>
                      </a:r>
                    </a:p>
                    <a:p>
                      <a:pPr marL="0" lvl="0" indent="0">
                        <a:buNone/>
                      </a:pPr>
                      <a:r>
                        <a:rPr lang="en-US" sz="1600"/>
                        <a:t>2) </a:t>
                      </a:r>
                      <a:r>
                        <a:rPr lang="en-US" sz="1600" b="1"/>
                        <a:t>Researcher effect</a:t>
                      </a:r>
                      <a:r>
                        <a:rPr lang="en-US" sz="1600"/>
                        <a:t> – leads to bias responses though aggression or status/identity (gender, age, class, ethnicity)</a:t>
                      </a:r>
                    </a:p>
                  </a:txBody>
                  <a:tcPr/>
                </a:tc>
                <a:extLst>
                  <a:ext uri="{0D108BD9-81ED-4DB2-BD59-A6C34878D82A}">
                    <a16:rowId xmlns:a16="http://schemas.microsoft.com/office/drawing/2014/main" val="4280865957"/>
                  </a:ext>
                </a:extLst>
              </a:tr>
            </a:tbl>
          </a:graphicData>
        </a:graphic>
      </p:graphicFrame>
    </p:spTree>
    <p:extLst>
      <p:ext uri="{BB962C8B-B14F-4D97-AF65-F5344CB8AC3E}">
        <p14:creationId xmlns:p14="http://schemas.microsoft.com/office/powerpoint/2010/main" val="3328561530"/>
      </p:ext>
    </p:extLst>
  </p:cSld>
  <p:clrMapOvr>
    <a:masterClrMapping/>
  </p:clrMapOvr>
</p:sld>
</file>

<file path=ppt/theme/theme1.xml><?xml version="1.0" encoding="utf-8"?>
<a:theme xmlns:a="http://schemas.openxmlformats.org/drawingml/2006/main" name="Office Theme">
  <a:themeElements>
    <a:clrScheme name="Custom 153">
      <a:dk1>
        <a:sysClr val="windowText" lastClr="000000"/>
      </a:dk1>
      <a:lt1>
        <a:sysClr val="window" lastClr="FFFFFF"/>
      </a:lt1>
      <a:dk2>
        <a:srgbClr val="44546A"/>
      </a:dk2>
      <a:lt2>
        <a:srgbClr val="E7E6E6"/>
      </a:lt2>
      <a:accent1>
        <a:srgbClr val="00B0F0"/>
      </a:accent1>
      <a:accent2>
        <a:srgbClr val="0B6CD9"/>
      </a:accent2>
      <a:accent3>
        <a:srgbClr val="0C3DF8"/>
      </a:accent3>
      <a:accent4>
        <a:srgbClr val="F2194A"/>
      </a:accent4>
      <a:accent5>
        <a:srgbClr val="0CF8B6"/>
      </a:accent5>
      <a:accent6>
        <a:srgbClr val="BDB313"/>
      </a:accent6>
      <a:hlink>
        <a:srgbClr val="00B0F0"/>
      </a:hlink>
      <a:folHlink>
        <a:srgbClr val="00B0F0"/>
      </a:folHlink>
    </a:clrScheme>
    <a:fontScheme name="Custom 162">
      <a:majorFont>
        <a:latin typeface="Tw Cen MT"/>
        <a:ea typeface=""/>
        <a:cs typeface=""/>
      </a:majorFont>
      <a:minorFont>
        <a:latin typeface="Lucida Sans Typewri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78043420_Science fair presentation_RVA_v3.potx" id="{29D4BD8F-7488-49D9-BFBB-7DF8C2B0292D}" vid="{799E8309-D02B-4451-A1B1-915D5FF07E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0DC7845F59C742963C7E875BC4ABCD" ma:contentTypeVersion="20" ma:contentTypeDescription="Create a new document." ma:contentTypeScope="" ma:versionID="f7be2b17add89692477b20ec1aa46137">
  <xsd:schema xmlns:xsd="http://www.w3.org/2001/XMLSchema" xmlns:xs="http://www.w3.org/2001/XMLSchema" xmlns:p="http://schemas.microsoft.com/office/2006/metadata/properties" xmlns:ns3="453614e0-a4e8-424c-b3ba-f2f5d3461010" xmlns:ns4="bdee9fd0-24ae-43d5-a993-c229dd72aa5e" targetNamespace="http://schemas.microsoft.com/office/2006/metadata/properties" ma:root="true" ma:fieldsID="0b145a587eae3c14adb9123f498c9e80" ns3:_="" ns4:_="">
    <xsd:import namespace="453614e0-a4e8-424c-b3ba-f2f5d3461010"/>
    <xsd:import namespace="bdee9fd0-24ae-43d5-a993-c229dd72aa5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3614e0-a4e8-424c-b3ba-f2f5d34610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ee9fd0-24ae-43d5-a993-c229dd72aa5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ultureName xmlns="bdee9fd0-24ae-43d5-a993-c229dd72aa5e" xsi:nil="true"/>
    <Students xmlns="bdee9fd0-24ae-43d5-a993-c229dd72aa5e">
      <UserInfo>
        <DisplayName/>
        <AccountId xsi:nil="true"/>
        <AccountType/>
      </UserInfo>
    </Students>
    <Has_Teacher_Only_SectionGroup xmlns="bdee9fd0-24ae-43d5-a993-c229dd72aa5e" xsi:nil="true"/>
    <Teachers xmlns="bdee9fd0-24ae-43d5-a993-c229dd72aa5e">
      <UserInfo>
        <DisplayName/>
        <AccountId xsi:nil="true"/>
        <AccountType/>
      </UserInfo>
    </Teachers>
    <Templates xmlns="bdee9fd0-24ae-43d5-a993-c229dd72aa5e" xsi:nil="true"/>
    <Self_Registration_Enabled xmlns="bdee9fd0-24ae-43d5-a993-c229dd72aa5e" xsi:nil="true"/>
    <DefaultSectionNames xmlns="bdee9fd0-24ae-43d5-a993-c229dd72aa5e" xsi:nil="true"/>
    <NotebookType xmlns="bdee9fd0-24ae-43d5-a993-c229dd72aa5e" xsi:nil="true"/>
    <Is_Collaboration_Space_Locked xmlns="bdee9fd0-24ae-43d5-a993-c229dd72aa5e" xsi:nil="true"/>
    <FolderType xmlns="bdee9fd0-24ae-43d5-a993-c229dd72aa5e" xsi:nil="true"/>
    <Owner xmlns="bdee9fd0-24ae-43d5-a993-c229dd72aa5e">
      <UserInfo>
        <DisplayName/>
        <AccountId xsi:nil="true"/>
        <AccountType/>
      </UserInfo>
    </Owner>
    <Student_Groups xmlns="bdee9fd0-24ae-43d5-a993-c229dd72aa5e">
      <UserInfo>
        <DisplayName/>
        <AccountId xsi:nil="true"/>
        <AccountType/>
      </UserInfo>
    </Student_Groups>
    <AppVersion xmlns="bdee9fd0-24ae-43d5-a993-c229dd72aa5e" xsi:nil="true"/>
    <Invited_Students xmlns="bdee9fd0-24ae-43d5-a993-c229dd72aa5e" xsi:nil="true"/>
    <Invited_Teachers xmlns="bdee9fd0-24ae-43d5-a993-c229dd72aa5e" xsi:nil="true"/>
  </documentManagement>
</p:properties>
</file>

<file path=customXml/itemProps1.xml><?xml version="1.0" encoding="utf-8"?>
<ds:datastoreItem xmlns:ds="http://schemas.openxmlformats.org/officeDocument/2006/customXml" ds:itemID="{CDCF6C3D-DDCE-4DFB-A433-4C2410F4AD6F}">
  <ds:schemaRefs>
    <ds:schemaRef ds:uri="http://schemas.microsoft.com/sharepoint/v3/contenttype/forms"/>
  </ds:schemaRefs>
</ds:datastoreItem>
</file>

<file path=customXml/itemProps2.xml><?xml version="1.0" encoding="utf-8"?>
<ds:datastoreItem xmlns:ds="http://schemas.openxmlformats.org/officeDocument/2006/customXml" ds:itemID="{1FCD5D38-B82C-4CAB-8939-B88D33C8C006}">
  <ds:schemaRefs>
    <ds:schemaRef ds:uri="453614e0-a4e8-424c-b3ba-f2f5d3461010"/>
    <ds:schemaRef ds:uri="bdee9fd0-24ae-43d5-a993-c229dd72aa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7B1F1D1-5D81-46A2-A686-C91921DBCA37}">
  <ds:schemaRefs>
    <ds:schemaRef ds:uri="http://schemas.microsoft.com/office/2006/metadata/properties"/>
    <ds:schemaRef ds:uri="http://purl.org/dc/elements/1.1/"/>
    <ds:schemaRef ds:uri="453614e0-a4e8-424c-b3ba-f2f5d3461010"/>
    <ds:schemaRef ds:uri="http://www.w3.org/XML/1998/namespace"/>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bdee9fd0-24ae-43d5-a993-c229dd72aa5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Science fair presentation</Template>
  <TotalTime>0</TotalTime>
  <Words>1034</Words>
  <Application>Microsoft Office PowerPoint</Application>
  <PresentationFormat>Widescreen</PresentationFormat>
  <Paragraphs>216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Typewriter</vt:lpstr>
      <vt:lpstr>Times New Roman</vt:lpstr>
      <vt:lpstr>Tw Cen MT</vt:lpstr>
      <vt:lpstr>Tw Cen MT</vt:lpstr>
      <vt:lpstr>Office Theme</vt:lpstr>
      <vt:lpstr>Which of the following would not be examples of secondary sources of data? </vt:lpstr>
      <vt:lpstr>PowerPoint Presentation</vt:lpstr>
      <vt:lpstr>Mind Map</vt:lpstr>
      <vt:lpstr>Secondary Sources of Data</vt:lpstr>
      <vt:lpstr>Quantitative Data, p. 48</vt:lpstr>
      <vt:lpstr>Qualitative Data, p. 52</vt:lpstr>
      <vt:lpstr>Qualitative Data, p. 52</vt:lpstr>
      <vt:lpstr>Qualitative Data, p. 52</vt:lpstr>
      <vt:lpstr>Quantitative Data, p. 48</vt:lpstr>
      <vt:lpstr>Quantitative Data, p. 48</vt:lpstr>
      <vt:lpstr> To test the hypothesis that teachers' expectations influence how well their students do in school, Rosenthal and Jacobson (1968) conducted a study of low educational achievement in children . The dependent variable was their level of achievement and the independent variable was the expectations  that teachers had about the ability  of their students. Rosenthal  and Jacobson manipulated the independent variable by pretending to be psychologists who could, on the basis of a sophisticated IQ test, identify children who would display 'dramatic intellectual growth'. In fact, they tested he students and then randomly classed some students as 'later developers'. The researchers informed the teachers of their 'findings'. They retested the students at a  later date and discovered that the IQ  scores of those students whose teachers believed were 'late-developing high flyers' had significantly improved.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of the following would not be examples of secondary sources of data?</dc:title>
  <dc:creator/>
  <cp:lastModifiedBy/>
  <cp:revision>1</cp:revision>
  <dcterms:created xsi:type="dcterms:W3CDTF">2019-10-29T17:15:14Z</dcterms:created>
  <dcterms:modified xsi:type="dcterms:W3CDTF">2019-12-02T14:21:35Z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2019-05-20T02:53:28.5267420Z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4b9d159a-6b6a-4d75-93fc-e05b807a908e</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ContentTypeId">
    <vt:lpwstr>0x010100160DC7845F59C742963C7E875BC4ABCD</vt:lpwstr>
  </property>
</Properties>
</file>