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12"/>
  </p:notesMasterIdLst>
  <p:sldIdLst>
    <p:sldId id="274" r:id="rId5"/>
    <p:sldId id="262" r:id="rId6"/>
    <p:sldId id="271" r:id="rId7"/>
    <p:sldId id="263" r:id="rId8"/>
    <p:sldId id="264" r:id="rId9"/>
    <p:sldId id="265"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AB900"/>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7CE84F3-28C3-443E-9E96-99CF82512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703" autoAdjust="0"/>
  </p:normalViewPr>
  <p:slideViewPr>
    <p:cSldViewPr snapToGrid="0">
      <p:cViewPr varScale="1">
        <p:scale>
          <a:sx n="67" d="100"/>
          <a:sy n="67" d="100"/>
        </p:scale>
        <p:origin x="6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E9404-0252-4823-AD24-A092A5EE9433}" type="datetimeFigureOut">
              <a:rPr lang="en-US" smtClean="0"/>
              <a:t>09/04/2018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972E0-5198-46C6-8EFE-44A646AD96EF}" type="slidenum">
              <a:rPr lang="en-US" smtClean="0"/>
              <a:t>‹#›</a:t>
            </a:fld>
            <a:endParaRPr lang="en-US"/>
          </a:p>
        </p:txBody>
      </p:sp>
    </p:spTree>
    <p:extLst>
      <p:ext uri="{BB962C8B-B14F-4D97-AF65-F5344CB8AC3E}">
        <p14:creationId xmlns:p14="http://schemas.microsoft.com/office/powerpoint/2010/main" val="293569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template for students to design a field trip to a location for other students to view. Includes directions to the student of what to include on each slide and what content should be considered. </a:t>
            </a:r>
          </a:p>
        </p:txBody>
      </p:sp>
      <p:sp>
        <p:nvSpPr>
          <p:cNvPr id="4" name="Slide Number Placeholder 3"/>
          <p:cNvSpPr>
            <a:spLocks noGrp="1"/>
          </p:cNvSpPr>
          <p:nvPr>
            <p:ph type="sldNum" sz="quarter" idx="10"/>
          </p:nvPr>
        </p:nvSpPr>
        <p:spPr/>
        <p:txBody>
          <a:bodyPr/>
          <a:lstStyle/>
          <a:p>
            <a:fld id="{75F972E0-5198-46C6-8EFE-44A646AD96EF}" type="slidenum">
              <a:rPr lang="en-US" smtClean="0"/>
              <a:t>1</a:t>
            </a:fld>
            <a:endParaRPr lang="en-US"/>
          </a:p>
        </p:txBody>
      </p:sp>
    </p:spTree>
    <p:extLst>
      <p:ext uri="{BB962C8B-B14F-4D97-AF65-F5344CB8AC3E}">
        <p14:creationId xmlns:p14="http://schemas.microsoft.com/office/powerpoint/2010/main" val="164434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For example, Astoria</a:t>
            </a:r>
            <a:r>
              <a:rPr lang="en-US" baseline="0" dirty="0">
                <a:latin typeface="Tahoma" panose="020B0604030504040204" pitchFamily="34" charset="0"/>
                <a:ea typeface="Tahoma" panose="020B0604030504040204" pitchFamily="34" charset="0"/>
                <a:cs typeface="Tahoma" panose="020B0604030504040204" pitchFamily="34" charset="0"/>
              </a:rPr>
              <a:t> Oregon is a town on the Oregon coast well know for its starring role in the movie “The Goonies”.  Today, we will take a trip from our school to Astoria through miles and time…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5F972E0-5198-46C6-8EFE-44A646AD96EF}" type="slidenum">
              <a:rPr lang="en-US" smtClean="0"/>
              <a:t>5</a:t>
            </a:fld>
            <a:endParaRPr lang="en-US"/>
          </a:p>
        </p:txBody>
      </p:sp>
    </p:spTree>
    <p:extLst>
      <p:ext uri="{BB962C8B-B14F-4D97-AF65-F5344CB8AC3E}">
        <p14:creationId xmlns:p14="http://schemas.microsoft.com/office/powerpoint/2010/main" val="43477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972E0-5198-46C6-8EFE-44A646AD96EF}" type="slidenum">
              <a:rPr lang="en-US" smtClean="0"/>
              <a:t>7</a:t>
            </a:fld>
            <a:endParaRPr lang="en-US"/>
          </a:p>
        </p:txBody>
      </p:sp>
    </p:spTree>
    <p:extLst>
      <p:ext uri="{BB962C8B-B14F-4D97-AF65-F5344CB8AC3E}">
        <p14:creationId xmlns:p14="http://schemas.microsoft.com/office/powerpoint/2010/main" val="403709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bg1"/>
                </a:solidFill>
              </a:defRPr>
            </a:lvl1pPr>
          </a:lstStyle>
          <a:p>
            <a:fld id="{38386F08-408F-4BD2-A5F9-1FF72E18D3C3}" type="datetimeFigureOut">
              <a:rPr lang="en-US" smtClean="0"/>
              <a:pPr/>
              <a:t>09/04/2018</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ZA" dirty="0"/>
              <a:t>Add a footer</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2F0A33C-B6D6-454E-A4EA-5198AC78DEE3}" type="slidenum">
              <a:rPr lang="en-US" smtClean="0"/>
              <a:pPr/>
              <a:t>‹#›</a:t>
            </a:fld>
            <a:endParaRPr lang="en-US"/>
          </a:p>
        </p:txBody>
      </p:sp>
      <p:sp>
        <p:nvSpPr>
          <p:cNvPr id="17" name="Text Placeholder 16">
            <a:extLst>
              <a:ext uri="{FF2B5EF4-FFF2-40B4-BE49-F238E27FC236}">
                <a16:creationId xmlns:a16="http://schemas.microsoft.com/office/drawing/2014/main" id="{B941F392-55E3-4875-A0A8-7C2B611343C6}"/>
              </a:ext>
            </a:extLst>
          </p:cNvPr>
          <p:cNvSpPr>
            <a:spLocks noGrp="1"/>
          </p:cNvSpPr>
          <p:nvPr>
            <p:ph type="body" sz="quarter" idx="13"/>
          </p:nvPr>
        </p:nvSpPr>
        <p:spPr>
          <a:xfrm>
            <a:off x="10165359" y="599983"/>
            <a:ext cx="638175" cy="539750"/>
          </a:xfrm>
        </p:spPr>
        <p:txBody>
          <a:bodyPr anchor="ctr" anchorCtr="0">
            <a:noAutofit/>
          </a:bodyPr>
          <a:lstStyle>
            <a:lvl1pPr marL="0" indent="0" algn="ctr">
              <a:buNone/>
              <a:defRPr sz="2800">
                <a:solidFill>
                  <a:schemeClr val="bg1"/>
                </a:solidFill>
              </a:defRPr>
            </a:lvl1pPr>
            <a:lvl2pPr marL="228600" indent="0" algn="ctr">
              <a:buNone/>
              <a:defRPr sz="2800">
                <a:solidFill>
                  <a:schemeClr val="bg1"/>
                </a:solidFill>
              </a:defRPr>
            </a:lvl2pPr>
            <a:lvl3pPr marL="457200" indent="0" algn="ctr">
              <a:buNone/>
              <a:defRPr sz="2800">
                <a:solidFill>
                  <a:schemeClr val="bg1"/>
                </a:solidFill>
              </a:defRPr>
            </a:lvl3pPr>
            <a:lvl4pPr marL="685800" indent="0" algn="ctr">
              <a:buNone/>
              <a:defRPr sz="2800">
                <a:solidFill>
                  <a:schemeClr val="bg1"/>
                </a:solidFill>
              </a:defRPr>
            </a:lvl4pPr>
            <a:lvl5pPr marL="914400" indent="0" algn="ctr">
              <a:buNone/>
              <a:defRPr sz="2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6">
            <a:extLst>
              <a:ext uri="{FF2B5EF4-FFF2-40B4-BE49-F238E27FC236}">
                <a16:creationId xmlns:a16="http://schemas.microsoft.com/office/drawing/2014/main" id="{792D370F-01D2-4F21-BE9F-9951674A658E}"/>
              </a:ext>
            </a:extLst>
          </p:cNvPr>
          <p:cNvSpPr>
            <a:spLocks noGrp="1"/>
          </p:cNvSpPr>
          <p:nvPr>
            <p:ph type="body" sz="quarter" idx="14"/>
          </p:nvPr>
        </p:nvSpPr>
        <p:spPr>
          <a:xfrm>
            <a:off x="10805594" y="1242501"/>
            <a:ext cx="638175" cy="539750"/>
          </a:xfrm>
        </p:spPr>
        <p:txBody>
          <a:bodyPr anchor="ctr" anchorCtr="0">
            <a:noAutofit/>
          </a:bodyPr>
          <a:lstStyle>
            <a:lvl1pPr marL="0" indent="0" algn="ctr">
              <a:buNone/>
              <a:defRPr sz="2800">
                <a:solidFill>
                  <a:schemeClr val="bg1"/>
                </a:solidFill>
              </a:defRPr>
            </a:lvl1pPr>
            <a:lvl2pPr marL="228600" indent="0" algn="ctr">
              <a:buNone/>
              <a:defRPr sz="2800">
                <a:solidFill>
                  <a:schemeClr val="bg1"/>
                </a:solidFill>
              </a:defRPr>
            </a:lvl2pPr>
            <a:lvl3pPr marL="457200" indent="0" algn="ctr">
              <a:buNone/>
              <a:defRPr sz="2800">
                <a:solidFill>
                  <a:schemeClr val="bg1"/>
                </a:solidFill>
              </a:defRPr>
            </a:lvl3pPr>
            <a:lvl4pPr marL="685800" indent="0" algn="ctr">
              <a:buNone/>
              <a:defRPr sz="2800">
                <a:solidFill>
                  <a:schemeClr val="bg1"/>
                </a:solidFill>
              </a:defRPr>
            </a:lvl4pPr>
            <a:lvl5pPr marL="914400" indent="0" algn="ctr">
              <a:buNone/>
              <a:defRPr sz="2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6">
            <a:extLst>
              <a:ext uri="{FF2B5EF4-FFF2-40B4-BE49-F238E27FC236}">
                <a16:creationId xmlns:a16="http://schemas.microsoft.com/office/drawing/2014/main" id="{F0D26AC6-BA38-4193-A559-922728758354}"/>
              </a:ext>
            </a:extLst>
          </p:cNvPr>
          <p:cNvSpPr>
            <a:spLocks noGrp="1"/>
          </p:cNvSpPr>
          <p:nvPr>
            <p:ph type="body" sz="quarter" idx="15"/>
          </p:nvPr>
        </p:nvSpPr>
        <p:spPr>
          <a:xfrm>
            <a:off x="10165359" y="1885019"/>
            <a:ext cx="638175" cy="539750"/>
          </a:xfrm>
        </p:spPr>
        <p:txBody>
          <a:bodyPr anchor="ctr" anchorCtr="0">
            <a:noAutofit/>
          </a:bodyPr>
          <a:lstStyle>
            <a:lvl1pPr marL="0" indent="0" algn="ctr">
              <a:buNone/>
              <a:defRPr sz="2800">
                <a:solidFill>
                  <a:schemeClr val="bg1"/>
                </a:solidFill>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a:r>
              <a:rPr lang="en-US" smtClean="0"/>
              <a:t>Edit Master text styles</a:t>
            </a:r>
          </a:p>
        </p:txBody>
      </p:sp>
      <p:sp>
        <p:nvSpPr>
          <p:cNvPr id="20" name="Text Placeholder 16">
            <a:extLst>
              <a:ext uri="{FF2B5EF4-FFF2-40B4-BE49-F238E27FC236}">
                <a16:creationId xmlns:a16="http://schemas.microsoft.com/office/drawing/2014/main" id="{E8BC1B5E-B477-4CD0-996D-5614FE4B3FE9}"/>
              </a:ext>
            </a:extLst>
          </p:cNvPr>
          <p:cNvSpPr>
            <a:spLocks noGrp="1"/>
          </p:cNvSpPr>
          <p:nvPr>
            <p:ph type="body" sz="quarter" idx="16"/>
          </p:nvPr>
        </p:nvSpPr>
        <p:spPr>
          <a:xfrm>
            <a:off x="9527184" y="1238157"/>
            <a:ext cx="638175" cy="539750"/>
          </a:xfrm>
        </p:spPr>
        <p:txBody>
          <a:bodyPr anchor="ctr" anchorCtr="0">
            <a:noAutofit/>
          </a:bodyPr>
          <a:lstStyle>
            <a:lvl1pPr marL="0" indent="0" algn="ctr">
              <a:buNone/>
              <a:defRPr sz="2800">
                <a:solidFill>
                  <a:schemeClr val="bg1"/>
                </a:solidFill>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a:r>
              <a:rPr lang="en-US" smtClean="0"/>
              <a:t>Edit Master text styles</a:t>
            </a:r>
          </a:p>
        </p:txBody>
      </p:sp>
      <p:sp>
        <p:nvSpPr>
          <p:cNvPr id="2" name="Title 1"/>
          <p:cNvSpPr>
            <a:spLocks noGrp="1"/>
          </p:cNvSpPr>
          <p:nvPr>
            <p:ph type="ctrTitle" hasCustomPrompt="1"/>
          </p:nvPr>
        </p:nvSpPr>
        <p:spPr bwMode="blackWhite">
          <a:xfrm>
            <a:off x="4311650" y="1512376"/>
            <a:ext cx="3568700" cy="1809943"/>
          </a:xfrm>
          <a:noFill/>
          <a:ln w="38100">
            <a:noFill/>
          </a:ln>
        </p:spPr>
        <p:txBody>
          <a:bodyPr lIns="274320" rIns="274320" anchor="ctr" anchorCtr="0">
            <a:normAutofit/>
          </a:bodyPr>
          <a:lstStyle>
            <a:lvl1pPr algn="ctr">
              <a:defRPr sz="3800" cap="none" baseline="0">
                <a:solidFill>
                  <a:schemeClr val="tx1"/>
                </a:solidFill>
                <a:latin typeface="+mj-lt"/>
                <a:ea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311650" y="3322319"/>
            <a:ext cx="3568700" cy="2023304"/>
          </a:xfrm>
          <a:noFill/>
        </p:spPr>
        <p:txBody>
          <a:bodyPr anchor="ctr" anchorCtr="0">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153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smtClean="0"/>
              <a:t>09/04/2018</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42F0A33C-B6D6-454E-A4EA-5198AC78DEE3}" type="slidenum">
              <a:rPr lang="en-US" smtClean="0"/>
              <a:t>‹#›</a:t>
            </a:fld>
            <a:endParaRPr lang="en-US"/>
          </a:p>
        </p:txBody>
      </p:sp>
      <p:sp>
        <p:nvSpPr>
          <p:cNvPr id="2" name="Title 1">
            <a:extLst>
              <a:ext uri="{FF2B5EF4-FFF2-40B4-BE49-F238E27FC236}">
                <a16:creationId xmlns:a16="http://schemas.microsoft.com/office/drawing/2014/main" id="{38BE4AA6-ED36-4D3B-ABD8-3BA6059C308D}"/>
              </a:ext>
            </a:extLst>
          </p:cNvPr>
          <p:cNvSpPr>
            <a:spLocks noGrp="1"/>
          </p:cNvSpPr>
          <p:nvPr>
            <p:ph type="title" hasCustomPrompt="1"/>
          </p:nvPr>
        </p:nvSpPr>
        <p:spPr bwMode="gray">
          <a:xfrm>
            <a:off x="3744516" y="1127369"/>
            <a:ext cx="4703084" cy="1188720"/>
          </a:xfrm>
          <a:noFill/>
          <a:ln>
            <a:noFill/>
          </a:ln>
        </p:spPr>
        <p:txBody>
          <a:bodyPr/>
          <a:lstStyle>
            <a:lvl1pPr marL="0" indent="0" algn="ctr">
              <a:buFont typeface="Arial" panose="020B0604020202020204" pitchFamily="34" charset="0"/>
              <a:buNone/>
              <a:defRPr cap="none"/>
            </a:lvl1pPr>
          </a:lstStyle>
          <a:p>
            <a:r>
              <a:rPr lang="en-US" dirty="0"/>
              <a:t>Click to edit master title style</a:t>
            </a:r>
          </a:p>
        </p:txBody>
      </p:sp>
      <p:sp>
        <p:nvSpPr>
          <p:cNvPr id="7" name="Text Placeholder 6">
            <a:extLst>
              <a:ext uri="{FF2B5EF4-FFF2-40B4-BE49-F238E27FC236}">
                <a16:creationId xmlns:a16="http://schemas.microsoft.com/office/drawing/2014/main" id="{D94707B9-0409-43FA-B052-6AE401D767CE}"/>
              </a:ext>
            </a:extLst>
          </p:cNvPr>
          <p:cNvSpPr>
            <a:spLocks noGrp="1"/>
          </p:cNvSpPr>
          <p:nvPr>
            <p:ph type="body" sz="quarter" idx="13"/>
          </p:nvPr>
        </p:nvSpPr>
        <p:spPr>
          <a:xfrm>
            <a:off x="3744516" y="2263081"/>
            <a:ext cx="4702968" cy="3909119"/>
          </a:xfrm>
          <a:noFill/>
          <a:ln>
            <a:noFill/>
          </a:ln>
        </p:spPr>
        <p:txBody>
          <a:bodyPr/>
          <a:lstStyle>
            <a:lvl1pPr marL="0" indent="0" algn="ctr">
              <a:buNone/>
              <a:defRPr>
                <a:solidFill>
                  <a:schemeClr val="bg1"/>
                </a:solidFill>
              </a:defRPr>
            </a:lvl1pPr>
            <a:lvl2pPr marL="228600" indent="0" algn="ctr">
              <a:buNone/>
              <a:defRPr>
                <a:solidFill>
                  <a:schemeClr val="bg1"/>
                </a:solidFill>
              </a:defRPr>
            </a:lvl2pPr>
            <a:lvl3pPr marL="457200" indent="0" algn="ctr">
              <a:buNone/>
              <a:defRPr>
                <a:solidFill>
                  <a:schemeClr val="bg1"/>
                </a:solidFill>
              </a:defRPr>
            </a:lvl3pPr>
            <a:lvl4pPr marL="685800" indent="0" algn="ctr">
              <a:buNone/>
              <a:defRPr>
                <a:solidFill>
                  <a:schemeClr val="bg1"/>
                </a:solidFill>
              </a:defRPr>
            </a:lvl4pPr>
            <a:lvl5pPr marL="914400" indent="0" algn="ctr">
              <a:buNone/>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256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1600200" y="2386744"/>
            <a:ext cx="8991600" cy="1645920"/>
          </a:xfrm>
          <a:noFill/>
          <a:ln w="38100">
            <a:solidFill>
              <a:srgbClr val="FFFFFF"/>
            </a:solidFill>
          </a:ln>
        </p:spPr>
        <p:txBody>
          <a:bodyPr lIns="274320" rIns="274320" anchor="ctr" anchorCtr="1">
            <a:normAutofit/>
          </a:bodyPr>
          <a:lstStyle>
            <a:lvl1pPr algn="ctr">
              <a:defRPr sz="24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8386F08-408F-4BD2-A5F9-1FF72E18D3C3}" type="datetimeFigureOut">
              <a:rPr lang="en-US" smtClean="0"/>
              <a:t>09/04/2018</a:t>
            </a:fld>
            <a:endParaRPr lang="en-US"/>
          </a:p>
        </p:txBody>
      </p:sp>
      <p:sp>
        <p:nvSpPr>
          <p:cNvPr id="8" name="Footer Placeholder 7"/>
          <p:cNvSpPr>
            <a:spLocks noGrp="1"/>
          </p:cNvSpPr>
          <p:nvPr>
            <p:ph type="ftr" sz="quarter" idx="11"/>
          </p:nvPr>
        </p:nvSpPr>
        <p:spPr/>
        <p:txBody>
          <a:bodyPr/>
          <a:lstStyle/>
          <a:p>
            <a:r>
              <a:rPr lang="en-ZA" dirty="0"/>
              <a:t>Add a footer</a:t>
            </a:r>
            <a:endParaRPr lang="en-US" dirty="0"/>
          </a:p>
        </p:txBody>
      </p:sp>
      <p:sp>
        <p:nvSpPr>
          <p:cNvPr id="9" name="Slide Number Placeholder 8"/>
          <p:cNvSpPr>
            <a:spLocks noGrp="1"/>
          </p:cNvSpPr>
          <p:nvPr>
            <p:ph type="sldNum" sz="quarter" idx="12"/>
          </p:nvPr>
        </p:nvSpPr>
        <p:spPr/>
        <p:txBody>
          <a:bodyPr/>
          <a:lstStyle/>
          <a:p>
            <a:fld id="{42F0A33C-B6D6-454E-A4EA-5198AC78DEE3}" type="slidenum">
              <a:rPr lang="en-US" smtClean="0"/>
              <a:t>‹#›</a:t>
            </a:fld>
            <a:endParaRPr lang="en-US"/>
          </a:p>
        </p:txBody>
      </p:sp>
    </p:spTree>
    <p:extLst>
      <p:ext uri="{BB962C8B-B14F-4D97-AF65-F5344CB8AC3E}">
        <p14:creationId xmlns:p14="http://schemas.microsoft.com/office/powerpoint/2010/main" val="32873742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68440A-E3ED-426B-A1F8-1D7557F9584D}"/>
              </a:ext>
            </a:extLst>
          </p:cNvPr>
          <p:cNvSpPr/>
          <p:nvPr userDrawn="1"/>
        </p:nvSpPr>
        <p:spPr>
          <a:xfrm>
            <a:off x="0" y="3648173"/>
            <a:ext cx="12192000" cy="3209827"/>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blackWhite">
          <a:xfrm>
            <a:off x="1600200" y="1887121"/>
            <a:ext cx="8991600" cy="1645920"/>
          </a:xfrm>
          <a:noFill/>
          <a:ln w="38100">
            <a:solidFill>
              <a:srgbClr val="FFFFFF"/>
            </a:solidFill>
          </a:ln>
        </p:spPr>
        <p:txBody>
          <a:bodyPr lIns="274320" rIns="274320" anchor="ctr" anchorCtr="1">
            <a:normAutofit/>
          </a:bodyPr>
          <a:lstStyle>
            <a:lvl1pPr algn="ctr">
              <a:defRPr sz="36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38386F08-408F-4BD2-A5F9-1FF72E18D3C3}" type="datetimeFigureOut">
              <a:rPr lang="en-US" smtClean="0"/>
              <a:pPr/>
              <a:t>09/04/2018</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9" name="Slide Number Placeholder 8"/>
          <p:cNvSpPr>
            <a:spLocks noGrp="1"/>
          </p:cNvSpPr>
          <p:nvPr>
            <p:ph type="sldNum" sz="quarter" idx="12"/>
          </p:nvPr>
        </p:nvSpPr>
        <p:spPr/>
        <p:txBody>
          <a:bodyPr/>
          <a:lstStyle/>
          <a:p>
            <a:fld id="{42F0A33C-B6D6-454E-A4EA-5198AC78DEE3}" type="slidenum">
              <a:rPr lang="en-US" smtClean="0"/>
              <a:t>‹#›</a:t>
            </a:fld>
            <a:endParaRPr lang="en-US"/>
          </a:p>
        </p:txBody>
      </p:sp>
    </p:spTree>
    <p:extLst>
      <p:ext uri="{BB962C8B-B14F-4D97-AF65-F5344CB8AC3E}">
        <p14:creationId xmlns:p14="http://schemas.microsoft.com/office/powerpoint/2010/main" val="224963451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solidFill>
              <a:schemeClr val="accent2"/>
            </a:solidFill>
          </a:ln>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386F08-408F-4BD2-A5F9-1FF72E18D3C3}" type="datetimeFigureOut">
              <a:rPr lang="en-US" smtClean="0"/>
              <a:t>09/04/2018</a:t>
            </a:fld>
            <a:endParaRPr lang="en-US"/>
          </a:p>
        </p:txBody>
      </p:sp>
      <p:sp>
        <p:nvSpPr>
          <p:cNvPr id="8" name="Footer Placeholder 7"/>
          <p:cNvSpPr>
            <a:spLocks noGrp="1"/>
          </p:cNvSpPr>
          <p:nvPr>
            <p:ph type="ftr" sz="quarter" idx="11"/>
          </p:nvPr>
        </p:nvSpPr>
        <p:spPr/>
        <p:txBody>
          <a:bodyPr/>
          <a:lstStyle/>
          <a:p>
            <a:r>
              <a:rPr lang="en-ZA" dirty="0"/>
              <a:t>Add a footer</a:t>
            </a:r>
            <a:endParaRPr lang="en-US" dirty="0"/>
          </a:p>
        </p:txBody>
      </p:sp>
      <p:sp>
        <p:nvSpPr>
          <p:cNvPr id="9" name="Slide Number Placeholder 8"/>
          <p:cNvSpPr>
            <a:spLocks noGrp="1"/>
          </p:cNvSpPr>
          <p:nvPr>
            <p:ph type="sldNum" sz="quarter" idx="12"/>
          </p:nvPr>
        </p:nvSpPr>
        <p:spPr/>
        <p:txBody>
          <a:bodyPr/>
          <a:lstStyle/>
          <a:p>
            <a:fld id="{42F0A33C-B6D6-454E-A4EA-5198AC78DEE3}" type="slidenum">
              <a:rPr lang="en-US" smtClean="0"/>
              <a:t>‹#›</a:t>
            </a:fld>
            <a:endParaRPr lang="en-US"/>
          </a:p>
        </p:txBody>
      </p:sp>
      <p:sp>
        <p:nvSpPr>
          <p:cNvPr id="10" name="Rectangle 9">
            <a:extLst>
              <a:ext uri="{FF2B5EF4-FFF2-40B4-BE49-F238E27FC236}">
                <a16:creationId xmlns:a16="http://schemas.microsoft.com/office/drawing/2014/main" id="{C0B668FB-6A04-4C02-A197-0044D616A95A}"/>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6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noFill/>
          <a:ln>
            <a:noFill/>
          </a:ln>
        </p:spPr>
        <p:txBody>
          <a:bodyPr/>
          <a:lstStyle/>
          <a:p>
            <a:r>
              <a:rPr lang="en-US" dirty="0"/>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8386F08-408F-4BD2-A5F9-1FF72E18D3C3}" type="datetimeFigureOut">
              <a:rPr lang="en-US" smtClean="0"/>
              <a:t>09/04/2018</a:t>
            </a:fld>
            <a:endParaRPr lang="en-US"/>
          </a:p>
        </p:txBody>
      </p:sp>
      <p:sp>
        <p:nvSpPr>
          <p:cNvPr id="9" name="Footer Placeholder 8"/>
          <p:cNvSpPr>
            <a:spLocks noGrp="1"/>
          </p:cNvSpPr>
          <p:nvPr>
            <p:ph type="ftr" sz="quarter" idx="11"/>
          </p:nvPr>
        </p:nvSpPr>
        <p:spPr/>
        <p:txBody>
          <a:bodyPr/>
          <a:lstStyle/>
          <a:p>
            <a:r>
              <a:rPr lang="en-ZA" dirty="0"/>
              <a:t>Add a footer</a:t>
            </a:r>
            <a:endParaRPr lang="en-US" dirty="0"/>
          </a:p>
        </p:txBody>
      </p:sp>
      <p:sp>
        <p:nvSpPr>
          <p:cNvPr id="10" name="Slide Number Placeholder 9"/>
          <p:cNvSpPr>
            <a:spLocks noGrp="1"/>
          </p:cNvSpPr>
          <p:nvPr>
            <p:ph type="sldNum" sz="quarter" idx="12"/>
          </p:nvPr>
        </p:nvSpPr>
        <p:spPr/>
        <p:txBody>
          <a:bodyPr/>
          <a:lstStyle/>
          <a:p>
            <a:fld id="{42F0A33C-B6D6-454E-A4EA-5198AC78DEE3}" type="slidenum">
              <a:rPr lang="en-US" smtClean="0"/>
              <a:t>‹#›</a:t>
            </a:fld>
            <a:endParaRPr lang="en-US"/>
          </a:p>
        </p:txBody>
      </p:sp>
      <p:sp>
        <p:nvSpPr>
          <p:cNvPr id="11" name="Rectangle 10">
            <a:extLst>
              <a:ext uri="{FF2B5EF4-FFF2-40B4-BE49-F238E27FC236}">
                <a16:creationId xmlns:a16="http://schemas.microsoft.com/office/drawing/2014/main" id="{E972FC25-236C-4A4E-83A6-4EBE36B8339C}"/>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52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83436" y="2313433"/>
            <a:ext cx="4270248" cy="704087"/>
          </a:xfrm>
        </p:spPr>
        <p:txBody>
          <a:bodyPr vert="horz" lIns="91440" tIns="45720" rIns="91440" bIns="45720" rtlCol="0" anchor="b">
            <a:normAutofit/>
          </a:bodyPr>
          <a:lstStyle>
            <a:lvl1pPr marL="0" indent="0">
              <a:buNone/>
              <a:defRPr lang="en-US" sz="2400" b="1" dirty="0">
                <a:solidFill>
                  <a:schemeClr val="bg1"/>
                </a:solidFill>
              </a:defRPr>
            </a:lvl1pPr>
          </a:lstStyle>
          <a:p>
            <a:pPr marL="228600" lvl="0" indent="-228600"/>
            <a:r>
              <a:rPr lang="en-US" dirty="0"/>
              <a:t>Edit Master Text Styles</a:t>
            </a:r>
          </a:p>
        </p:txBody>
      </p:sp>
      <p:sp>
        <p:nvSpPr>
          <p:cNvPr id="4" name="Content Placeholder 3"/>
          <p:cNvSpPr>
            <a:spLocks noGrp="1"/>
          </p:cNvSpPr>
          <p:nvPr>
            <p:ph sz="half" idx="2"/>
          </p:nvPr>
        </p:nvSpPr>
        <p:spPr>
          <a:xfrm>
            <a:off x="1583436" y="3143250"/>
            <a:ext cx="4270248" cy="2596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smtClean="0"/>
              <a:pPr/>
              <a:t>09/04/2018</a:t>
            </a:fld>
            <a:endParaRPr lang="en-US"/>
          </a:p>
        </p:txBody>
      </p:sp>
      <p:sp>
        <p:nvSpPr>
          <p:cNvPr id="8" name="Footer Placeholder 7"/>
          <p:cNvSpPr>
            <a:spLocks noGrp="1"/>
          </p:cNvSpPr>
          <p:nvPr>
            <p:ph type="ftr" sz="quarter" idx="11"/>
          </p:nvPr>
        </p:nvSpPr>
        <p:spPr/>
        <p:txBody>
          <a:bodyPr/>
          <a:lstStyle>
            <a:lvl1pPr>
              <a:defRPr>
                <a:solidFill>
                  <a:schemeClr val="bg1">
                    <a:alpha val="70000"/>
                  </a:schemeClr>
                </a:solidFill>
              </a:defRPr>
            </a:lvl1pPr>
          </a:lstStyle>
          <a:p>
            <a:r>
              <a:rPr lang="en-ZA"/>
              <a:t>Add a footer</a:t>
            </a:r>
            <a:endParaRPr lang="en-US" dirty="0"/>
          </a:p>
        </p:txBody>
      </p:sp>
      <p:sp>
        <p:nvSpPr>
          <p:cNvPr id="9" name="Slide Number Placeholder 8"/>
          <p:cNvSpPr>
            <a:spLocks noGrp="1"/>
          </p:cNvSpPr>
          <p:nvPr>
            <p:ph type="sldNum" sz="quarter" idx="12"/>
          </p:nvPr>
        </p:nvSpPr>
        <p:spPr/>
        <p:txBody>
          <a:bodyPr/>
          <a:lstStyle/>
          <a:p>
            <a:fld id="{42F0A33C-B6D6-454E-A4EA-5198AC78DEE3}" type="slidenum">
              <a:rPr lang="en-US" smtClean="0"/>
              <a:t>‹#›</a:t>
            </a:fld>
            <a:endParaRPr lang="en-US"/>
          </a:p>
        </p:txBody>
      </p:sp>
      <p:sp>
        <p:nvSpPr>
          <p:cNvPr id="10" name="Title 9"/>
          <p:cNvSpPr>
            <a:spLocks noGrp="1"/>
          </p:cNvSpPr>
          <p:nvPr>
            <p:ph type="title" hasCustomPrompt="1"/>
          </p:nvPr>
        </p:nvSpPr>
        <p:spPr bwMode="gray">
          <a:noFill/>
          <a:ln>
            <a:solidFill>
              <a:schemeClr val="bg1"/>
            </a:solidFill>
          </a:ln>
        </p:spPr>
        <p:txBody>
          <a:bodyPr/>
          <a:lstStyle/>
          <a:p>
            <a:r>
              <a:rPr lang="en-US" dirty="0"/>
              <a:t>Click to edit master title style</a:t>
            </a:r>
          </a:p>
        </p:txBody>
      </p:sp>
      <p:sp>
        <p:nvSpPr>
          <p:cNvPr id="12" name="Text Placeholder 4">
            <a:extLst>
              <a:ext uri="{FF2B5EF4-FFF2-40B4-BE49-F238E27FC236}">
                <a16:creationId xmlns:a16="http://schemas.microsoft.com/office/drawing/2014/main" id="{7CC6D812-2BC4-484A-A3B0-D751943CAC28}"/>
              </a:ext>
            </a:extLst>
          </p:cNvPr>
          <p:cNvSpPr>
            <a:spLocks noGrp="1"/>
          </p:cNvSpPr>
          <p:nvPr>
            <p:ph type="body" sz="quarter" idx="3"/>
          </p:nvPr>
        </p:nvSpPr>
        <p:spPr>
          <a:xfrm>
            <a:off x="6304927" y="2313433"/>
            <a:ext cx="4270248" cy="704088"/>
          </a:xfrm>
        </p:spPr>
        <p:txBody>
          <a:bodyPr anchor="b"/>
          <a:lstStyle>
            <a:lvl1pPr marL="0" indent="0">
              <a:buFont typeface="Arial" panose="020B0604020202020204" pitchFamily="34" charse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107445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59962" y="6324918"/>
            <a:ext cx="365760" cy="365760"/>
          </a:xfrm>
        </p:spPr>
        <p:txBody>
          <a:bodyPr/>
          <a:lstStyle/>
          <a:p>
            <a:fld id="{42F0A33C-B6D6-454E-A4EA-5198AC78DEE3}" type="slidenum">
              <a:rPr lang="en-US" smtClean="0"/>
              <a:t>‹#›</a:t>
            </a:fld>
            <a:endParaRPr lang="en-US"/>
          </a:p>
        </p:txBody>
      </p:sp>
      <p:sp>
        <p:nvSpPr>
          <p:cNvPr id="3" name="Date Placeholder 2"/>
          <p:cNvSpPr>
            <a:spLocks noGrp="1"/>
          </p:cNvSpPr>
          <p:nvPr>
            <p:ph type="dt" sz="half" idx="10"/>
          </p:nvPr>
        </p:nvSpPr>
        <p:spPr>
          <a:xfrm>
            <a:off x="8644389" y="6345814"/>
            <a:ext cx="2753746" cy="323968"/>
          </a:xfrm>
        </p:spPr>
        <p:txBody>
          <a:bodyPr/>
          <a:lstStyle/>
          <a:p>
            <a:fld id="{38386F08-408F-4BD2-A5F9-1FF72E18D3C3}" type="datetimeFigureOut">
              <a:rPr lang="en-US" smtClean="0"/>
              <a:t>09/04/2018</a:t>
            </a:fld>
            <a:endParaRPr lang="en-US"/>
          </a:p>
        </p:txBody>
      </p:sp>
      <p:sp>
        <p:nvSpPr>
          <p:cNvPr id="4" name="Footer Placeholder 3"/>
          <p:cNvSpPr>
            <a:spLocks noGrp="1"/>
          </p:cNvSpPr>
          <p:nvPr>
            <p:ph type="ftr" sz="quarter" idx="11"/>
          </p:nvPr>
        </p:nvSpPr>
        <p:spPr>
          <a:xfrm>
            <a:off x="457200" y="6403848"/>
            <a:ext cx="5901189" cy="320040"/>
          </a:xfrm>
        </p:spPr>
        <p:txBody>
          <a:bodyPr/>
          <a:lstStyle/>
          <a:p>
            <a:r>
              <a:rPr lang="en-ZA" dirty="0"/>
              <a:t>Add a footer</a:t>
            </a:r>
            <a:endParaRPr lang="en-US" dirty="0"/>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8A7AD-2B2B-4A1B-8A04-1B8223844A00}"/>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631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86F08-408F-4BD2-A5F9-1FF72E18D3C3}" type="datetimeFigureOut">
              <a:rPr lang="en-US" smtClean="0"/>
              <a:t>09/04/2018</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42F0A33C-B6D6-454E-A4EA-5198AC78DEE3}" type="slidenum">
              <a:rPr lang="en-US" smtClean="0"/>
              <a:t>‹#›</a:t>
            </a:fld>
            <a:endParaRPr lang="en-US"/>
          </a:p>
        </p:txBody>
      </p:sp>
    </p:spTree>
    <p:extLst>
      <p:ext uri="{BB962C8B-B14F-4D97-AF65-F5344CB8AC3E}">
        <p14:creationId xmlns:p14="http://schemas.microsoft.com/office/powerpoint/2010/main" val="193018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688624" y="594360"/>
            <a:ext cx="10893775" cy="1962150"/>
          </a:xfrm>
          <a:noFill/>
          <a:ln w="38100">
            <a:solidFill>
              <a:schemeClr val="bg1"/>
            </a:solidFill>
          </a:ln>
        </p:spPr>
        <p:txBody>
          <a:bodyPr lIns="72000" tIns="72000" rIns="72000" bIns="72000" anchor="t" anchorCtr="0">
            <a:normAutofit/>
          </a:bodyPr>
          <a:lstStyle>
            <a:lvl1pPr algn="l">
              <a:defRPr sz="4000" cap="none" spc="0" baseline="0">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699108" y="2084071"/>
            <a:ext cx="10883292" cy="3501154"/>
          </a:xfrm>
        </p:spPr>
        <p:txBody>
          <a:bodyPr numCol="2" spcCol="108000">
            <a:normAutofit/>
          </a:bodyPr>
          <a:lstStyle>
            <a:lvl1pPr marL="228600" indent="-228600" algn="l">
              <a:buClr>
                <a:schemeClr val="accent2"/>
              </a:buClr>
              <a:buFont typeface="Wingdings" panose="05000000000000000000" pitchFamily="2" charset="2"/>
              <a:buChar char="§"/>
              <a:defRPr sz="2400">
                <a:solidFill>
                  <a:schemeClr val="tx2">
                    <a:lumMod val="50000"/>
                  </a:schemeClr>
                </a:solidFill>
              </a:defRPr>
            </a:lvl1pPr>
            <a:lvl2pPr marL="457200" indent="-228600" algn="l">
              <a:buClr>
                <a:schemeClr val="accent2"/>
              </a:buClr>
              <a:buFont typeface="Wingdings" panose="05000000000000000000" pitchFamily="2" charset="2"/>
              <a:buChar char="§"/>
              <a:defRPr sz="2400">
                <a:solidFill>
                  <a:schemeClr val="tx2">
                    <a:lumMod val="50000"/>
                  </a:schemeClr>
                </a:solidFill>
              </a:defRPr>
            </a:lvl2pPr>
            <a:lvl3pPr marL="685800" indent="-228600" algn="l">
              <a:buClr>
                <a:schemeClr val="accent2"/>
              </a:buClr>
              <a:buFont typeface="Wingdings" panose="05000000000000000000" pitchFamily="2" charset="2"/>
              <a:buChar char="§"/>
              <a:defRPr sz="2400">
                <a:solidFill>
                  <a:schemeClr val="tx2">
                    <a:lumMod val="50000"/>
                  </a:schemeClr>
                </a:solidFill>
              </a:defRPr>
            </a:lvl3pPr>
            <a:lvl4pPr marL="914400" indent="-228600" algn="l">
              <a:buClr>
                <a:schemeClr val="accent2"/>
              </a:buClr>
              <a:buFont typeface="Wingdings" panose="05000000000000000000" pitchFamily="2" charset="2"/>
              <a:buChar char="§"/>
              <a:defRPr sz="2400">
                <a:solidFill>
                  <a:schemeClr val="tx2">
                    <a:lumMod val="50000"/>
                  </a:schemeClr>
                </a:solidFill>
              </a:defRPr>
            </a:lvl4pPr>
            <a:lvl5pPr marL="1143000" indent="-228600" algn="l">
              <a:buClr>
                <a:schemeClr val="accent2"/>
              </a:buClr>
              <a:buFont typeface="Wingdings" panose="05000000000000000000" pitchFamily="2" charset="2"/>
              <a:buChar char="§"/>
              <a:defRPr sz="2400">
                <a:solidFill>
                  <a:schemeClr val="tx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56090" y="6234888"/>
            <a:ext cx="2025832" cy="323968"/>
          </a:xfrm>
        </p:spPr>
        <p:txBody>
          <a:bodyPr/>
          <a:lstStyle>
            <a:lvl1pPr>
              <a:defRPr>
                <a:solidFill>
                  <a:schemeClr val="tx2">
                    <a:lumMod val="50000"/>
                  </a:schemeClr>
                </a:solidFill>
              </a:defRPr>
            </a:lvl1pPr>
          </a:lstStyle>
          <a:p>
            <a:fld id="{38386F08-408F-4BD2-A5F9-1FF72E18D3C3}" type="datetimeFigureOut">
              <a:rPr lang="en-US" smtClean="0"/>
              <a:pPr/>
              <a:t>09/04/2018</a:t>
            </a:fld>
            <a:endParaRPr lang="en-US"/>
          </a:p>
        </p:txBody>
      </p:sp>
      <p:sp>
        <p:nvSpPr>
          <p:cNvPr id="8" name="Footer Placeholder 7"/>
          <p:cNvSpPr>
            <a:spLocks noGrp="1"/>
          </p:cNvSpPr>
          <p:nvPr>
            <p:ph type="ftr" sz="quarter" idx="11"/>
          </p:nvPr>
        </p:nvSpPr>
        <p:spPr>
          <a:xfrm>
            <a:off x="2895599" y="6238816"/>
            <a:ext cx="4229101" cy="320040"/>
          </a:xfrm>
        </p:spPr>
        <p:txBody>
          <a:bodyPr/>
          <a:lstStyle>
            <a:lvl1pPr>
              <a:defRPr>
                <a:solidFill>
                  <a:schemeClr val="tx2">
                    <a:lumMod val="50000"/>
                  </a:schemeClr>
                </a:solidFill>
              </a:defRPr>
            </a:lvl1pPr>
          </a:lstStyle>
          <a:p>
            <a:r>
              <a:rPr lang="en-ZA"/>
              <a:t>Add a footer</a:t>
            </a:r>
            <a:endParaRPr lang="en-US" dirty="0"/>
          </a:p>
        </p:txBody>
      </p:sp>
      <p:sp>
        <p:nvSpPr>
          <p:cNvPr id="9" name="Slide Number Placeholder 8"/>
          <p:cNvSpPr>
            <a:spLocks noGrp="1"/>
          </p:cNvSpPr>
          <p:nvPr>
            <p:ph type="sldNum" sz="quarter" idx="12"/>
          </p:nvPr>
        </p:nvSpPr>
        <p:spPr>
          <a:xfrm>
            <a:off x="8916161" y="5804577"/>
            <a:ext cx="365760" cy="365760"/>
          </a:xfrm>
        </p:spPr>
        <p:txBody>
          <a:bodyPr/>
          <a:lstStyle>
            <a:lvl1pPr>
              <a:defRPr>
                <a:solidFill>
                  <a:schemeClr val="tx2">
                    <a:lumMod val="50000"/>
                  </a:schemeClr>
                </a:solidFill>
              </a:defRPr>
            </a:lvl1pPr>
          </a:lstStyle>
          <a:p>
            <a:fld id="{42F0A33C-B6D6-454E-A4EA-5198AC78DEE3}" type="slidenum">
              <a:rPr lang="en-US" smtClean="0"/>
              <a:pPr/>
              <a:t>‹#›</a:t>
            </a:fld>
            <a:endParaRPr lang="en-US"/>
          </a:p>
        </p:txBody>
      </p:sp>
      <p:sp>
        <p:nvSpPr>
          <p:cNvPr id="4" name="Rectangle 3">
            <a:extLst>
              <a:ext uri="{FF2B5EF4-FFF2-40B4-BE49-F238E27FC236}">
                <a16:creationId xmlns:a16="http://schemas.microsoft.com/office/drawing/2014/main" id="{DC5B8FA8-6A22-40E7-B3E9-A963C93B51FA}"/>
              </a:ext>
            </a:extLst>
          </p:cNvPr>
          <p:cNvSpPr/>
          <p:nvPr userDrawn="1"/>
        </p:nvSpPr>
        <p:spPr>
          <a:xfrm>
            <a:off x="-15240" y="2"/>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20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ubtitle, and Three Images">
    <p:bg bwMode="blackGray">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634A45-4F6E-4E7E-A6D7-E30CC149DF79}"/>
              </a:ext>
            </a:extLst>
          </p:cNvPr>
          <p:cNvSpPr/>
          <p:nvPr userDrawn="1"/>
        </p:nvSpPr>
        <p:spPr>
          <a:xfrm>
            <a:off x="0" y="2423160"/>
            <a:ext cx="12192000" cy="443912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3A725127-1EDA-41FB-9345-CD6099714027}"/>
              </a:ext>
            </a:extLst>
          </p:cNvPr>
          <p:cNvSpPr>
            <a:spLocks noGrp="1"/>
          </p:cNvSpPr>
          <p:nvPr>
            <p:ph type="pic" sz="quarter" idx="18"/>
          </p:nvPr>
        </p:nvSpPr>
        <p:spPr>
          <a:xfrm>
            <a:off x="823479" y="2952166"/>
            <a:ext cx="2880000" cy="2880000"/>
          </a:xfrm>
          <a:ln w="38100">
            <a:solidFill>
              <a:srgbClr val="FFFFFF"/>
            </a:solidFill>
          </a:ln>
        </p:spPr>
        <p:txBody>
          <a:bodyPr/>
          <a:lstStyle/>
          <a:p>
            <a:r>
              <a:rPr lang="en-US" smtClean="0"/>
              <a:t>Click icon to add picture</a:t>
            </a:r>
            <a:endParaRPr lang="en-US" dirty="0"/>
          </a:p>
        </p:txBody>
      </p:sp>
      <p:sp>
        <p:nvSpPr>
          <p:cNvPr id="15" name="Picture Placeholder 6">
            <a:extLst>
              <a:ext uri="{FF2B5EF4-FFF2-40B4-BE49-F238E27FC236}">
                <a16:creationId xmlns:a16="http://schemas.microsoft.com/office/drawing/2014/main" id="{45910403-693E-46B1-890E-692928E72B70}"/>
              </a:ext>
            </a:extLst>
          </p:cNvPr>
          <p:cNvSpPr>
            <a:spLocks noGrp="1"/>
          </p:cNvSpPr>
          <p:nvPr>
            <p:ph type="pic" sz="quarter" idx="20"/>
          </p:nvPr>
        </p:nvSpPr>
        <p:spPr>
          <a:xfrm>
            <a:off x="8488521" y="2952166"/>
            <a:ext cx="2880000" cy="2880000"/>
          </a:xfrm>
          <a:ln w="38100">
            <a:solidFill>
              <a:srgbClr val="FFFFFF"/>
            </a:solidFill>
          </a:ln>
        </p:spPr>
        <p:txBody>
          <a:bodyPr/>
          <a:lstStyle/>
          <a:p>
            <a:r>
              <a:rPr lang="en-US" smtClean="0"/>
              <a:t>Click icon to add picture</a:t>
            </a:r>
            <a:endParaRPr lang="en-US"/>
          </a:p>
        </p:txBody>
      </p:sp>
      <p:sp>
        <p:nvSpPr>
          <p:cNvPr id="2" name="Date Placeholder 1"/>
          <p:cNvSpPr>
            <a:spLocks noGrp="1"/>
          </p:cNvSpPr>
          <p:nvPr>
            <p:ph type="dt" sz="half" idx="10"/>
          </p:nvPr>
        </p:nvSpPr>
        <p:spPr>
          <a:xfrm>
            <a:off x="8385309" y="6238816"/>
            <a:ext cx="2753746" cy="323968"/>
          </a:xfrm>
        </p:spPr>
        <p:txBody>
          <a:bodyPr/>
          <a:lstStyle/>
          <a:p>
            <a:fld id="{38386F08-408F-4BD2-A5F9-1FF72E18D3C3}" type="datetimeFigureOut">
              <a:rPr lang="en-US" smtClean="0"/>
              <a:t>09/04/2018</a:t>
            </a:fld>
            <a:endParaRPr lang="en-US"/>
          </a:p>
        </p:txBody>
      </p:sp>
      <p:sp>
        <p:nvSpPr>
          <p:cNvPr id="3" name="Footer Placeholder 2"/>
          <p:cNvSpPr>
            <a:spLocks noGrp="1"/>
          </p:cNvSpPr>
          <p:nvPr>
            <p:ph type="ftr" sz="quarter" idx="11"/>
          </p:nvPr>
        </p:nvSpPr>
        <p:spPr>
          <a:xfrm>
            <a:off x="807720" y="6238816"/>
            <a:ext cx="5901189" cy="320040"/>
          </a:xfrm>
        </p:spPr>
        <p:txBody>
          <a:bodyPr/>
          <a:lstStyle/>
          <a:p>
            <a:r>
              <a:rPr lang="en-ZA" dirty="0"/>
              <a:t>Add a footer</a:t>
            </a:r>
            <a:endParaRPr lang="en-US" dirty="0"/>
          </a:p>
        </p:txBody>
      </p:sp>
      <p:sp>
        <p:nvSpPr>
          <p:cNvPr id="4" name="Slide Number Placeholder 3"/>
          <p:cNvSpPr>
            <a:spLocks noGrp="1"/>
          </p:cNvSpPr>
          <p:nvPr>
            <p:ph type="sldNum" sz="quarter" idx="12"/>
          </p:nvPr>
        </p:nvSpPr>
        <p:spPr>
          <a:xfrm>
            <a:off x="11322802" y="6217920"/>
            <a:ext cx="365760" cy="365760"/>
          </a:xfrm>
        </p:spPr>
        <p:txBody>
          <a:bodyPr/>
          <a:lstStyle/>
          <a:p>
            <a:fld id="{42F0A33C-B6D6-454E-A4EA-5198AC78DEE3}" type="slidenum">
              <a:rPr lang="en-US" smtClean="0"/>
              <a:t>‹#›</a:t>
            </a:fld>
            <a:endParaRPr lang="en-US"/>
          </a:p>
        </p:txBody>
      </p:sp>
      <p:sp>
        <p:nvSpPr>
          <p:cNvPr id="5" name="Title 4">
            <a:extLst>
              <a:ext uri="{FF2B5EF4-FFF2-40B4-BE49-F238E27FC236}">
                <a16:creationId xmlns:a16="http://schemas.microsoft.com/office/drawing/2014/main" id="{344A571C-BD72-4598-B89C-F24CC99E0066}"/>
              </a:ext>
            </a:extLst>
          </p:cNvPr>
          <p:cNvSpPr>
            <a:spLocks noGrp="1"/>
          </p:cNvSpPr>
          <p:nvPr>
            <p:ph type="title" hasCustomPrompt="1"/>
          </p:nvPr>
        </p:nvSpPr>
        <p:spPr bwMode="black">
          <a:xfrm>
            <a:off x="807747" y="289559"/>
            <a:ext cx="10564350" cy="1127761"/>
          </a:xfrm>
          <a:noFill/>
          <a:ln>
            <a:noFill/>
          </a:ln>
        </p:spPr>
        <p:txBody>
          <a:bodyPr anchor="b" anchorCtr="1"/>
          <a:lstStyle>
            <a:lvl1pPr>
              <a:defRPr cap="none"/>
            </a:lvl1pPr>
          </a:lstStyle>
          <a:p>
            <a:r>
              <a:rPr lang="en-US" dirty="0"/>
              <a:t>Click to edit master title style</a:t>
            </a:r>
          </a:p>
        </p:txBody>
      </p:sp>
      <p:sp>
        <p:nvSpPr>
          <p:cNvPr id="14" name="Picture Placeholder 6">
            <a:extLst>
              <a:ext uri="{FF2B5EF4-FFF2-40B4-BE49-F238E27FC236}">
                <a16:creationId xmlns:a16="http://schemas.microsoft.com/office/drawing/2014/main" id="{6759A834-A403-4050-9F3D-ABDDC9182E91}"/>
              </a:ext>
            </a:extLst>
          </p:cNvPr>
          <p:cNvSpPr>
            <a:spLocks noGrp="1"/>
          </p:cNvSpPr>
          <p:nvPr>
            <p:ph type="pic" sz="quarter" idx="19"/>
          </p:nvPr>
        </p:nvSpPr>
        <p:spPr>
          <a:xfrm>
            <a:off x="4656000" y="2952166"/>
            <a:ext cx="2880000" cy="2880000"/>
          </a:xfrm>
          <a:ln w="38100">
            <a:solidFill>
              <a:srgbClr val="FFFFFF"/>
            </a:solidFill>
          </a:ln>
        </p:spPr>
        <p:txBody>
          <a:bodyPr/>
          <a:lstStyle/>
          <a:p>
            <a:r>
              <a:rPr lang="en-US" smtClean="0"/>
              <a:t>Click icon to add picture</a:t>
            </a:r>
            <a:endParaRPr lang="en-US"/>
          </a:p>
        </p:txBody>
      </p:sp>
      <p:sp>
        <p:nvSpPr>
          <p:cNvPr id="17" name="Text Placeholder 16">
            <a:extLst>
              <a:ext uri="{FF2B5EF4-FFF2-40B4-BE49-F238E27FC236}">
                <a16:creationId xmlns:a16="http://schemas.microsoft.com/office/drawing/2014/main" id="{B0AC4720-7B75-40C4-BE31-CB8EBA0AAF8F}"/>
              </a:ext>
            </a:extLst>
          </p:cNvPr>
          <p:cNvSpPr>
            <a:spLocks noGrp="1"/>
          </p:cNvSpPr>
          <p:nvPr>
            <p:ph type="body" sz="quarter" idx="21"/>
          </p:nvPr>
        </p:nvSpPr>
        <p:spPr>
          <a:xfrm>
            <a:off x="807720" y="1493521"/>
            <a:ext cx="10561319" cy="1127762"/>
          </a:xfrm>
          <a:noFill/>
        </p:spPr>
        <p:txBody>
          <a:bodyPr anchor="t" anchorCtr="1">
            <a:noAutofit/>
          </a:bodyPr>
          <a:lstStyle>
            <a:lvl1pPr marL="0" indent="0" algn="ctr">
              <a:buFont typeface="Arial" panose="020B0604020202020204" pitchFamily="34" charset="0"/>
              <a:buNone/>
              <a:defRPr sz="2400"/>
            </a:lvl1pPr>
            <a:lvl2pPr marL="228600" indent="0" algn="ctr">
              <a:buNone/>
              <a:defRPr sz="2000"/>
            </a:lvl2pPr>
            <a:lvl3pPr marL="457200" indent="0" algn="ctr">
              <a:buNone/>
              <a:defRPr sz="2000"/>
            </a:lvl3pPr>
            <a:lvl4pPr marL="685800" indent="0" algn="ctr">
              <a:buNone/>
              <a:defRPr sz="2000"/>
            </a:lvl4pPr>
            <a:lvl5pPr marL="914400" indent="0" algn="ctr">
              <a:buNone/>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99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p Slide">
    <p:bg bwMode="ltGray">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1E50CE-2A10-414D-A44D-9CE008E33B13}"/>
              </a:ext>
            </a:extLst>
          </p:cNvPr>
          <p:cNvSpPr>
            <a:spLocks noGrp="1"/>
          </p:cNvSpPr>
          <p:nvPr>
            <p:ph type="pic" sz="quarter" idx="13"/>
          </p:nvPr>
        </p:nvSpPr>
        <p:spPr bwMode="white">
          <a:xfrm>
            <a:off x="0" y="0"/>
            <a:ext cx="12192000" cy="6858000"/>
          </a:xfrm>
          <a:solidFill>
            <a:schemeClr val="tx1"/>
          </a:solidFill>
        </p:spPr>
        <p:txBody>
          <a:bodyPr anchor="ctr" anchorCtr="0"/>
          <a:lstStyle>
            <a:lvl1pPr marL="0" indent="0" algn="ctr">
              <a:buNone/>
              <a:defRPr/>
            </a:lvl1pPr>
          </a:lstStyle>
          <a:p>
            <a:r>
              <a:rPr lang="en-US" smtClean="0"/>
              <a:t>Click icon to add picture</a:t>
            </a:r>
            <a:endParaRPr lang="en-US" dirty="0"/>
          </a:p>
        </p:txBody>
      </p:sp>
      <p:sp>
        <p:nvSpPr>
          <p:cNvPr id="11" name="Rectangle 10">
            <a:extLst>
              <a:ext uri="{FF2B5EF4-FFF2-40B4-BE49-F238E27FC236}">
                <a16:creationId xmlns:a16="http://schemas.microsoft.com/office/drawing/2014/main" id="{32BFBB01-2158-40AB-B652-ED00805909B1}"/>
              </a:ext>
            </a:extLst>
          </p:cNvPr>
          <p:cNvSpPr/>
          <p:nvPr userDrawn="1"/>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1">
                    <a:alpha val="70000"/>
                  </a:schemeClr>
                </a:solidFill>
              </a:defRPr>
            </a:lvl1pPr>
          </a:lstStyle>
          <a:p>
            <a:fld id="{38386F08-408F-4BD2-A5F9-1FF72E18D3C3}" type="datetimeFigureOut">
              <a:rPr lang="en-US" smtClean="0"/>
              <a:pPr/>
              <a:t>09/04/2018</a:t>
            </a:fld>
            <a:endParaRPr lang="en-US"/>
          </a:p>
        </p:txBody>
      </p:sp>
      <p:sp>
        <p:nvSpPr>
          <p:cNvPr id="3" name="Footer Placeholder 2"/>
          <p:cNvSpPr>
            <a:spLocks noGrp="1"/>
          </p:cNvSpPr>
          <p:nvPr>
            <p:ph type="ftr" sz="quarter" idx="11"/>
          </p:nvPr>
        </p:nvSpPr>
        <p:spPr>
          <a:xfrm>
            <a:off x="1251855" y="6236208"/>
            <a:ext cx="5901189" cy="320040"/>
          </a:xfrm>
        </p:spPr>
        <p:txBody>
          <a:bodyPr/>
          <a:lstStyle>
            <a:lvl1pPr>
              <a:defRPr>
                <a:solidFill>
                  <a:schemeClr val="bg1">
                    <a:alpha val="70000"/>
                  </a:schemeClr>
                </a:solidFill>
              </a:defRPr>
            </a:lvl1pPr>
          </a:lstStyle>
          <a:p>
            <a:r>
              <a:rPr lang="en-ZA" dirty="0"/>
              <a:t>Add a footer</a:t>
            </a:r>
            <a:endParaRPr lang="en-US" dirty="0"/>
          </a:p>
        </p:txBody>
      </p:sp>
      <p:sp>
        <p:nvSpPr>
          <p:cNvPr id="4" name="Slide Number Placeholder 3"/>
          <p:cNvSpPr>
            <a:spLocks noGrp="1"/>
          </p:cNvSpPr>
          <p:nvPr>
            <p:ph type="sldNum" sz="quarter" idx="12"/>
          </p:nvPr>
        </p:nvSpPr>
        <p:spPr/>
        <p:txBody>
          <a:bodyPr/>
          <a:lstStyle/>
          <a:p>
            <a:fld id="{42F0A33C-B6D6-454E-A4EA-5198AC78DEE3}" type="slidenum">
              <a:rPr lang="en-US" smtClean="0"/>
              <a:t>‹#›</a:t>
            </a:fld>
            <a:endParaRPr lang="en-US"/>
          </a:p>
        </p:txBody>
      </p:sp>
      <p:sp>
        <p:nvSpPr>
          <p:cNvPr id="5" name="Title 4">
            <a:extLst>
              <a:ext uri="{FF2B5EF4-FFF2-40B4-BE49-F238E27FC236}">
                <a16:creationId xmlns:a16="http://schemas.microsoft.com/office/drawing/2014/main" id="{29A01CDD-F399-4646-90ED-E57A0E6099FE}"/>
              </a:ext>
            </a:extLst>
          </p:cNvPr>
          <p:cNvSpPr>
            <a:spLocks noGrp="1"/>
          </p:cNvSpPr>
          <p:nvPr>
            <p:ph type="title" hasCustomPrompt="1"/>
          </p:nvPr>
        </p:nvSpPr>
        <p:spPr bwMode="black">
          <a:xfrm>
            <a:off x="7748789" y="246231"/>
            <a:ext cx="3787891" cy="957729"/>
          </a:xfrm>
          <a:noFill/>
          <a:ln>
            <a:noFill/>
          </a:ln>
        </p:spPr>
        <p:txBody>
          <a:bodyPr anchor="b" anchorCtr="0">
            <a:normAutofit/>
          </a:bodyPr>
          <a:lstStyle>
            <a:lvl1pPr algn="r">
              <a:defRPr sz="4000" b="0" cap="none" baseline="0">
                <a:solidFill>
                  <a:schemeClr val="accent2"/>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C452D643-DA50-4240-9810-A9BBB9728826}"/>
              </a:ext>
            </a:extLst>
          </p:cNvPr>
          <p:cNvSpPr>
            <a:spLocks noGrp="1"/>
          </p:cNvSpPr>
          <p:nvPr>
            <p:ph type="body" sz="quarter" idx="14"/>
          </p:nvPr>
        </p:nvSpPr>
        <p:spPr>
          <a:xfrm>
            <a:off x="8092439" y="1343510"/>
            <a:ext cx="3383905" cy="4472513"/>
          </a:xfrm>
        </p:spPr>
        <p:txBody>
          <a:bodyPr>
            <a:normAutofit/>
          </a:bodyPr>
          <a:lstStyle>
            <a:lvl1pPr marL="0" indent="0" algn="r">
              <a:buNone/>
              <a:defRPr sz="2400">
                <a:solidFill>
                  <a:schemeClr val="bg1"/>
                </a:solidFill>
              </a:defRPr>
            </a:lvl1pPr>
            <a:lvl2pPr marL="228600" indent="0" algn="r">
              <a:buNone/>
              <a:defRPr sz="2000">
                <a:solidFill>
                  <a:schemeClr val="bg1"/>
                </a:solidFill>
              </a:defRPr>
            </a:lvl2pPr>
            <a:lvl3pPr marL="457200" indent="0" algn="r">
              <a:buNone/>
              <a:defRPr sz="2000">
                <a:solidFill>
                  <a:schemeClr val="bg1"/>
                </a:solidFill>
              </a:defRPr>
            </a:lvl3pPr>
            <a:lvl4pPr marL="685800" indent="0" algn="r">
              <a:buNone/>
              <a:defRPr sz="2000">
                <a:solidFill>
                  <a:schemeClr val="bg1"/>
                </a:solidFill>
              </a:defRPr>
            </a:lvl4pPr>
            <a:lvl5pPr marL="914400" indent="0" algn="r">
              <a:buNone/>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59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883920" y="592183"/>
            <a:ext cx="5750440" cy="1810379"/>
          </a:xfrm>
          <a:noFill/>
          <a:ln>
            <a:noFill/>
          </a:ln>
        </p:spPr>
        <p:txBody>
          <a:bodyPr lIns="0" anchor="t" anchorCtr="0">
            <a:noAutofit/>
          </a:bodyPr>
          <a:lstStyle>
            <a:lvl1pPr marL="0" indent="0" algn="l" defTabSz="0">
              <a:buFont typeface="Arial" panose="020B0604020202020204" pitchFamily="34" charset="0"/>
              <a:buNone/>
              <a:defRPr sz="4000" cap="none" spc="0" baseline="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6497200" y="0"/>
            <a:ext cx="5700896"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bwMode="white">
          <a:xfrm>
            <a:off x="632071" y="2417802"/>
            <a:ext cx="5297398" cy="3710855"/>
          </a:xfrm>
        </p:spPr>
        <p:txBody>
          <a:bodyPr anchor="t" anchorCtr="1">
            <a:normAutofit/>
          </a:bodyPr>
          <a:lstStyle>
            <a:lvl1pPr marL="285750" indent="-285750" algn="l">
              <a:buClr>
                <a:schemeClr val="bg1"/>
              </a:buClr>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smtClean="0"/>
              <a:t>09/04/2018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ZA" dirty="0"/>
              <a:t>Add a footer</a:t>
            </a:r>
            <a:endParaRPr lang="en-US" dirty="0"/>
          </a:p>
        </p:txBody>
      </p:sp>
      <p:sp>
        <p:nvSpPr>
          <p:cNvPr id="10" name="Slide Number Placeholder 9"/>
          <p:cNvSpPr>
            <a:spLocks noGrp="1"/>
          </p:cNvSpPr>
          <p:nvPr>
            <p:ph type="sldNum" sz="quarter" idx="12"/>
          </p:nvPr>
        </p:nvSpPr>
        <p:spPr/>
        <p:txBody>
          <a:bodyPr/>
          <a:lstStyle/>
          <a:p>
            <a:fld id="{42F0A33C-B6D6-454E-A4EA-5198AC78DEE3}" type="slidenum">
              <a:rPr lang="en-US" smtClean="0"/>
              <a:t>‹#›</a:t>
            </a:fld>
            <a:endParaRPr lang="en-US"/>
          </a:p>
        </p:txBody>
      </p:sp>
    </p:spTree>
    <p:extLst>
      <p:ext uri="{BB962C8B-B14F-4D97-AF65-F5344CB8AC3E}">
        <p14:creationId xmlns:p14="http://schemas.microsoft.com/office/powerpoint/2010/main" val="389130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226BE6-63BD-4193-A5B9-87DBDF176AB9}"/>
              </a:ext>
            </a:extLst>
          </p:cNvPr>
          <p:cNvSpPr/>
          <p:nvPr userDrawn="1"/>
        </p:nvSpPr>
        <p:spPr>
          <a:xfrm rot="5400000">
            <a:off x="5712000" y="-5718344"/>
            <a:ext cx="756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bwMode="blackWhite">
          <a:xfrm>
            <a:off x="4175220" y="3508040"/>
            <a:ext cx="3841560" cy="3420000"/>
          </a:xfrm>
          <a:noFill/>
          <a:ln>
            <a:noFill/>
          </a:ln>
        </p:spPr>
        <p:txBody>
          <a:bodyPr anchor="ctr" anchorCtr="1">
            <a:noAutofit/>
          </a:bodyPr>
          <a:lstStyle>
            <a:lvl1pPr algn="l">
              <a:defRPr sz="2400" cap="none">
                <a:solidFill>
                  <a:schemeClr val="tx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404860" y="1005840"/>
            <a:ext cx="3497580" cy="5593080"/>
          </a:xfrm>
        </p:spPr>
        <p:txBody>
          <a:bodyPr anchor="t" anchorCtr="0">
            <a:normAutofit/>
          </a:bodyPr>
          <a:lstStyle>
            <a:lvl1pPr marL="285750" indent="-285750" algn="l">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a:xfrm>
            <a:off x="8629149" y="6254056"/>
            <a:ext cx="2753746" cy="323968"/>
          </a:xfrm>
        </p:spPr>
        <p:txBody>
          <a:bodyPr/>
          <a:lstStyle>
            <a:lvl1pPr>
              <a:defRPr>
                <a:solidFill>
                  <a:srgbClr val="FFFFFF"/>
                </a:solidFill>
                <a:effectLst>
                  <a:outerShdw blurRad="50800" dist="38100" dir="2700000" algn="tl" rotWithShape="0">
                    <a:prstClr val="black">
                      <a:alpha val="43000"/>
                    </a:prstClr>
                  </a:outerShdw>
                </a:effectLst>
              </a:defRPr>
            </a:lvl1pPr>
          </a:lstStyle>
          <a:p>
            <a:fld id="{38386F08-408F-4BD2-A5F9-1FF72E18D3C3}" type="datetimeFigureOut">
              <a:rPr lang="en-US" smtClean="0"/>
              <a:t>09/04/2018</a:t>
            </a:fld>
            <a:endParaRPr lang="en-US"/>
          </a:p>
        </p:txBody>
      </p:sp>
      <p:sp>
        <p:nvSpPr>
          <p:cNvPr id="9" name="Footer Placeholder 8"/>
          <p:cNvSpPr>
            <a:spLocks noGrp="1"/>
          </p:cNvSpPr>
          <p:nvPr>
            <p:ph type="ftr" sz="quarter" idx="11"/>
          </p:nvPr>
        </p:nvSpPr>
        <p:spPr>
          <a:xfrm>
            <a:off x="301752" y="6236208"/>
            <a:ext cx="5124797" cy="320040"/>
          </a:xfrm>
        </p:spPr>
        <p:txBody>
          <a:bodyPr/>
          <a:lstStyle>
            <a:lvl1pPr>
              <a:defRPr>
                <a:solidFill>
                  <a:srgbClr val="FFFFFF">
                    <a:alpha val="70000"/>
                  </a:srgbClr>
                </a:solidFill>
              </a:defRPr>
            </a:lvl1pPr>
          </a:lstStyle>
          <a:p>
            <a:r>
              <a:rPr lang="en-ZA" dirty="0"/>
              <a:t>Add a footer</a:t>
            </a:r>
            <a:endParaRPr lang="en-US" dirty="0"/>
          </a:p>
        </p:txBody>
      </p:sp>
      <p:sp>
        <p:nvSpPr>
          <p:cNvPr id="10" name="Slide Number Placeholder 9"/>
          <p:cNvSpPr>
            <a:spLocks noGrp="1"/>
          </p:cNvSpPr>
          <p:nvPr>
            <p:ph type="sldNum" sz="quarter" idx="12"/>
          </p:nvPr>
        </p:nvSpPr>
        <p:spPr>
          <a:xfrm>
            <a:off x="11566642" y="6233160"/>
            <a:ext cx="365760" cy="365760"/>
          </a:xfrm>
        </p:spPr>
        <p:txBody>
          <a:bodyPr/>
          <a:lstStyle/>
          <a:p>
            <a:fld id="{42F0A33C-B6D6-454E-A4EA-5198AC78DEE3}" type="slidenum">
              <a:rPr lang="en-US" smtClean="0"/>
              <a:t>‹#›</a:t>
            </a:fld>
            <a:endParaRPr lang="en-US"/>
          </a:p>
        </p:txBody>
      </p:sp>
      <p:sp>
        <p:nvSpPr>
          <p:cNvPr id="13" name="Text Placeholder 3">
            <a:extLst>
              <a:ext uri="{FF2B5EF4-FFF2-40B4-BE49-F238E27FC236}">
                <a16:creationId xmlns:a16="http://schemas.microsoft.com/office/drawing/2014/main" id="{A010B646-69BD-42FF-80B8-7A065EA6A284}"/>
              </a:ext>
            </a:extLst>
          </p:cNvPr>
          <p:cNvSpPr>
            <a:spLocks noGrp="1"/>
          </p:cNvSpPr>
          <p:nvPr>
            <p:ph type="body" sz="half" idx="15"/>
          </p:nvPr>
        </p:nvSpPr>
        <p:spPr>
          <a:xfrm>
            <a:off x="293917" y="996684"/>
            <a:ext cx="3497580" cy="5593080"/>
          </a:xfrm>
        </p:spPr>
        <p:txBody>
          <a:bodyPr anchor="t" anchorCtr="0">
            <a:normAutofit/>
          </a:bodyPr>
          <a:lstStyle>
            <a:lvl1pPr marL="285750" indent="-285750" algn="l">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51054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59962" y="6324918"/>
            <a:ext cx="365760" cy="365760"/>
          </a:xfrm>
        </p:spPr>
        <p:txBody>
          <a:bodyPr/>
          <a:lstStyle/>
          <a:p>
            <a:fld id="{42F0A33C-B6D6-454E-A4EA-5198AC78DEE3}" type="slidenum">
              <a:rPr lang="en-US" smtClean="0"/>
              <a:t>‹#›</a:t>
            </a:fld>
            <a:endParaRPr lang="en-US"/>
          </a:p>
        </p:txBody>
      </p:sp>
      <p:sp>
        <p:nvSpPr>
          <p:cNvPr id="12" name="Title 11">
            <a:extLst>
              <a:ext uri="{FF2B5EF4-FFF2-40B4-BE49-F238E27FC236}">
                <a16:creationId xmlns:a16="http://schemas.microsoft.com/office/drawing/2014/main" id="{2B21E085-4E62-4EC9-A5F1-16523F195915}"/>
              </a:ext>
            </a:extLst>
          </p:cNvPr>
          <p:cNvSpPr>
            <a:spLocks noGrp="1"/>
          </p:cNvSpPr>
          <p:nvPr>
            <p:ph type="title" hasCustomPrompt="1"/>
          </p:nvPr>
        </p:nvSpPr>
        <p:spPr bwMode="black">
          <a:xfrm>
            <a:off x="6942215" y="426720"/>
            <a:ext cx="4699941" cy="1188720"/>
          </a:xfrm>
          <a:noFill/>
          <a:ln>
            <a:noFill/>
          </a:ln>
        </p:spPr>
        <p:txBody>
          <a:bodyPr/>
          <a:lstStyle>
            <a:lvl1pPr algn="l">
              <a:defRPr cap="none">
                <a:solidFill>
                  <a:schemeClr val="tx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FFCDFB3A-4CE3-463F-8C40-B15E3F5CFCA6}"/>
              </a:ext>
            </a:extLst>
          </p:cNvPr>
          <p:cNvSpPr>
            <a:spLocks noGrp="1"/>
          </p:cNvSpPr>
          <p:nvPr>
            <p:ph type="body" sz="quarter" idx="17"/>
          </p:nvPr>
        </p:nvSpPr>
        <p:spPr>
          <a:xfrm>
            <a:off x="7048876" y="1818152"/>
            <a:ext cx="4045844" cy="4277848"/>
          </a:xfrm>
          <a:noFill/>
        </p:spPr>
        <p:txBody>
          <a:bodyPr/>
          <a:lstStyle>
            <a:lvl1pPr marL="0" indent="0" algn="l">
              <a:buNone/>
              <a:defRPr>
                <a:solidFill>
                  <a:schemeClr val="tx1"/>
                </a:solidFill>
              </a:defRPr>
            </a:lvl1pPr>
            <a:lvl2pPr marL="228600" indent="0" algn="l">
              <a:buNone/>
              <a:defRPr>
                <a:solidFill>
                  <a:schemeClr val="tx1"/>
                </a:solidFill>
              </a:defRPr>
            </a:lvl2pPr>
            <a:lvl3pPr marL="457200" indent="0" algn="l">
              <a:buNone/>
              <a:defRPr>
                <a:solidFill>
                  <a:schemeClr val="tx1"/>
                </a:solidFill>
              </a:defRPr>
            </a:lvl3pPr>
            <a:lvl4pPr marL="685800" indent="0" algn="l">
              <a:buNone/>
              <a:defRPr>
                <a:solidFill>
                  <a:schemeClr val="tx1"/>
                </a:solidFill>
              </a:defRPr>
            </a:lvl4pPr>
            <a:lvl5pPr marL="914400" indent="0" algn="l">
              <a:buNone/>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0"/>
          </p:nvPr>
        </p:nvSpPr>
        <p:spPr>
          <a:xfrm>
            <a:off x="8644389" y="6345814"/>
            <a:ext cx="2753746" cy="323968"/>
          </a:xfrm>
        </p:spPr>
        <p:txBody>
          <a:bodyPr/>
          <a:lstStyle/>
          <a:p>
            <a:fld id="{38386F08-408F-4BD2-A5F9-1FF72E18D3C3}" type="datetimeFigureOut">
              <a:rPr lang="en-US" smtClean="0"/>
              <a:t>09/04/2018</a:t>
            </a:fld>
            <a:endParaRPr lang="en-US"/>
          </a:p>
        </p:txBody>
      </p:sp>
      <p:sp>
        <p:nvSpPr>
          <p:cNvPr id="4" name="Footer Placeholder 3"/>
          <p:cNvSpPr>
            <a:spLocks noGrp="1"/>
          </p:cNvSpPr>
          <p:nvPr>
            <p:ph type="ftr" sz="quarter" idx="11"/>
          </p:nvPr>
        </p:nvSpPr>
        <p:spPr>
          <a:xfrm>
            <a:off x="457200" y="6403848"/>
            <a:ext cx="5901189" cy="320040"/>
          </a:xfrm>
        </p:spPr>
        <p:txBody>
          <a:bodyPr/>
          <a:lstStyle/>
          <a:p>
            <a:r>
              <a:rPr lang="en-ZA" dirty="0"/>
              <a:t>Add a footer</a:t>
            </a:r>
            <a:endParaRPr lang="en-US" dirty="0"/>
          </a:p>
        </p:txBody>
      </p:sp>
      <p:sp>
        <p:nvSpPr>
          <p:cNvPr id="6" name="Picture Placeholder 5">
            <a:extLst>
              <a:ext uri="{FF2B5EF4-FFF2-40B4-BE49-F238E27FC236}">
                <a16:creationId xmlns:a16="http://schemas.microsoft.com/office/drawing/2014/main" id="{7D356109-298D-4C51-9DC7-DC74594DC220}"/>
              </a:ext>
            </a:extLst>
          </p:cNvPr>
          <p:cNvSpPr>
            <a:spLocks noGrp="1"/>
          </p:cNvSpPr>
          <p:nvPr>
            <p:ph type="pic" sz="quarter" idx="18"/>
          </p:nvPr>
        </p:nvSpPr>
        <p:spPr>
          <a:xfrm>
            <a:off x="732155" y="396240"/>
            <a:ext cx="5927725" cy="5989638"/>
          </a:xfrm>
          <a:ln w="38100">
            <a:solidFill>
              <a:schemeClr val="accent2"/>
            </a:solidFill>
          </a:ln>
        </p:spPr>
        <p:txBody>
          <a:bodyPr/>
          <a:lstStyle/>
          <a:p>
            <a:r>
              <a:rPr lang="en-US" smtClean="0"/>
              <a:t>Click icon to add picture</a:t>
            </a:r>
            <a:endParaRPr lang="en-US"/>
          </a:p>
        </p:txBody>
      </p:sp>
      <p:sp>
        <p:nvSpPr>
          <p:cNvPr id="21" name="Rectangle 20">
            <a:extLst>
              <a:ext uri="{FF2B5EF4-FFF2-40B4-BE49-F238E27FC236}">
                <a16:creationId xmlns:a16="http://schemas.microsoft.com/office/drawing/2014/main"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 name="Straight Connector 8" descr="decorative element">
            <a:extLst>
              <a:ext uri="{FF2B5EF4-FFF2-40B4-BE49-F238E27FC236}">
                <a16:creationId xmlns:a16="http://schemas.microsoft.com/office/drawing/2014/main" id="{167C85F9-C124-4D12-B4AC-317A35D71511}"/>
              </a:ext>
              <a:ext uri="{C183D7F6-B498-43B3-948B-1728B52AA6E4}">
                <adec:decorative xmlns="" xmlns:adec="http://schemas.microsoft.com/office/drawing/2017/decorative" val="1"/>
              </a:ext>
            </a:extLst>
          </p:cNvPr>
          <p:cNvCxnSpPr>
            <a:cxnSpLocks/>
          </p:cNvCxnSpPr>
          <p:nvPr userDrawn="1"/>
        </p:nvCxnSpPr>
        <p:spPr>
          <a:xfrm>
            <a:off x="7141749" y="1720670"/>
            <a:ext cx="3780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294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aption ">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E53EE8-1567-4A1C-B5FB-9243D17B161A}"/>
              </a:ext>
            </a:extLst>
          </p:cNvPr>
          <p:cNvSpPr>
            <a:spLocks noGrp="1"/>
          </p:cNvSpPr>
          <p:nvPr>
            <p:ph type="pic" sz="quarter" idx="16"/>
          </p:nvPr>
        </p:nvSpPr>
        <p:spPr>
          <a:xfrm>
            <a:off x="6096000" y="0"/>
            <a:ext cx="6096000" cy="6858000"/>
          </a:xfrm>
          <a:solidFill>
            <a:schemeClr val="tx1">
              <a:lumMod val="50000"/>
              <a:lumOff val="50000"/>
            </a:schemeClr>
          </a:solidFill>
        </p:spPr>
        <p:txBody>
          <a:bodyPr/>
          <a:lstStyle/>
          <a:p>
            <a:r>
              <a:rPr lang="en-US" smtClean="0"/>
              <a:t>Click icon to add picture</a:t>
            </a:r>
            <a:endParaRPr lang="en-US"/>
          </a:p>
        </p:txBody>
      </p:sp>
      <p:sp>
        <p:nvSpPr>
          <p:cNvPr id="6" name="Picture Placeholder 5">
            <a:extLst>
              <a:ext uri="{FF2B5EF4-FFF2-40B4-BE49-F238E27FC236}">
                <a16:creationId xmlns:a16="http://schemas.microsoft.com/office/drawing/2014/main" id="{145CB378-10E3-4D4E-82B7-47858EDEE57D}"/>
              </a:ext>
            </a:extLst>
          </p:cNvPr>
          <p:cNvSpPr>
            <a:spLocks noGrp="1"/>
          </p:cNvSpPr>
          <p:nvPr>
            <p:ph type="pic" sz="quarter" idx="13"/>
          </p:nvPr>
        </p:nvSpPr>
        <p:spPr>
          <a:xfrm>
            <a:off x="6662827" y="543339"/>
            <a:ext cx="5040000" cy="5765661"/>
          </a:xfrm>
          <a:ln w="38100">
            <a:solidFill>
              <a:schemeClr val="bg1"/>
            </a:solidFill>
          </a:ln>
        </p:spPr>
        <p:txBody>
          <a:bodyPr/>
          <a:lstStyle/>
          <a:p>
            <a:r>
              <a:rPr lang="en-US" smtClean="0"/>
              <a:t>Click icon to add picture</a:t>
            </a:r>
            <a:endParaRPr lang="en-US"/>
          </a:p>
        </p:txBody>
      </p:sp>
      <p:sp>
        <p:nvSpPr>
          <p:cNvPr id="3" name="Date Placeholder 2"/>
          <p:cNvSpPr>
            <a:spLocks noGrp="1"/>
          </p:cNvSpPr>
          <p:nvPr>
            <p:ph type="dt" sz="half" idx="10"/>
          </p:nvPr>
        </p:nvSpPr>
        <p:spPr>
          <a:xfrm>
            <a:off x="8537045" y="6358084"/>
            <a:ext cx="2753746" cy="323968"/>
          </a:xfrm>
        </p:spPr>
        <p:txBody>
          <a:bodyPr/>
          <a:lstStyle/>
          <a:p>
            <a:fld id="{38386F08-408F-4BD2-A5F9-1FF72E18D3C3}" type="datetimeFigureOut">
              <a:rPr lang="en-US" smtClean="0"/>
              <a:t>09/04/2018</a:t>
            </a:fld>
            <a:endParaRPr lang="en-US"/>
          </a:p>
        </p:txBody>
      </p:sp>
      <p:sp>
        <p:nvSpPr>
          <p:cNvPr id="4" name="Footer Placeholder 3"/>
          <p:cNvSpPr>
            <a:spLocks noGrp="1"/>
          </p:cNvSpPr>
          <p:nvPr>
            <p:ph type="ftr" sz="quarter" idx="11"/>
          </p:nvPr>
        </p:nvSpPr>
        <p:spPr>
          <a:xfrm>
            <a:off x="704361" y="6382908"/>
            <a:ext cx="5901189" cy="320040"/>
          </a:xfrm>
        </p:spPr>
        <p:txBody>
          <a:bodyPr/>
          <a:lstStyle/>
          <a:p>
            <a:r>
              <a:rPr lang="en-ZA" dirty="0"/>
              <a:t>Add a footer</a:t>
            </a:r>
            <a:endParaRPr lang="en-US" dirty="0"/>
          </a:p>
        </p:txBody>
      </p:sp>
      <p:sp>
        <p:nvSpPr>
          <p:cNvPr id="5" name="Slide Number Placeholder 4"/>
          <p:cNvSpPr>
            <a:spLocks noGrp="1"/>
          </p:cNvSpPr>
          <p:nvPr>
            <p:ph type="sldNum" sz="quarter" idx="12"/>
          </p:nvPr>
        </p:nvSpPr>
        <p:spPr>
          <a:xfrm>
            <a:off x="11474538" y="6337188"/>
            <a:ext cx="365760" cy="365760"/>
          </a:xfrm>
        </p:spPr>
        <p:txBody>
          <a:bodyPr/>
          <a:lstStyle/>
          <a:p>
            <a:fld id="{42F0A33C-B6D6-454E-A4EA-5198AC78DEE3}" type="slidenum">
              <a:rPr lang="en-US" smtClean="0"/>
              <a:t>‹#›</a:t>
            </a:fld>
            <a:endParaRPr lang="en-US"/>
          </a:p>
        </p:txBody>
      </p:sp>
      <p:sp>
        <p:nvSpPr>
          <p:cNvPr id="7" name="Title 6">
            <a:extLst>
              <a:ext uri="{FF2B5EF4-FFF2-40B4-BE49-F238E27FC236}">
                <a16:creationId xmlns:a16="http://schemas.microsoft.com/office/drawing/2014/main" id="{AA2BF3C7-5EFF-4508-B560-D9A68D3F7226}"/>
              </a:ext>
            </a:extLst>
          </p:cNvPr>
          <p:cNvSpPr>
            <a:spLocks noGrp="1"/>
          </p:cNvSpPr>
          <p:nvPr>
            <p:ph type="title" hasCustomPrompt="1"/>
          </p:nvPr>
        </p:nvSpPr>
        <p:spPr bwMode="gray">
          <a:xfrm>
            <a:off x="704361" y="164690"/>
            <a:ext cx="4593772" cy="2624056"/>
          </a:xfrm>
          <a:noFill/>
          <a:ln>
            <a:noFill/>
          </a:ln>
        </p:spPr>
        <p:txBody>
          <a:bodyPr anchor="t" anchorCtr="0">
            <a:noAutofit/>
          </a:bodyPr>
          <a:lstStyle>
            <a:lvl1pPr>
              <a:defRPr sz="4000" cap="none"/>
            </a:lvl1pPr>
          </a:lstStyle>
          <a:p>
            <a:r>
              <a:rPr lang="en-US" dirty="0"/>
              <a:t>Click to edit master title style</a:t>
            </a:r>
          </a:p>
        </p:txBody>
      </p:sp>
      <p:sp>
        <p:nvSpPr>
          <p:cNvPr id="9" name="Text Placeholder 8">
            <a:extLst>
              <a:ext uri="{FF2B5EF4-FFF2-40B4-BE49-F238E27FC236}">
                <a16:creationId xmlns:a16="http://schemas.microsoft.com/office/drawing/2014/main" id="{37D64B51-A9B6-4A76-949F-576993124753}"/>
              </a:ext>
            </a:extLst>
          </p:cNvPr>
          <p:cNvSpPr>
            <a:spLocks noGrp="1"/>
          </p:cNvSpPr>
          <p:nvPr>
            <p:ph type="body" sz="quarter" idx="14"/>
          </p:nvPr>
        </p:nvSpPr>
        <p:spPr>
          <a:xfrm>
            <a:off x="704361" y="3233530"/>
            <a:ext cx="4593771" cy="2902590"/>
          </a:xfrm>
        </p:spPr>
        <p:txBody>
          <a:bodyPr>
            <a:normAutofit/>
          </a:bodyPr>
          <a:lstStyle>
            <a:lvl1pPr marL="0" indent="0" algn="ctr">
              <a:buClr>
                <a:schemeClr val="bg1"/>
              </a:buClr>
              <a:buNone/>
              <a:defRPr sz="2400">
                <a:solidFill>
                  <a:schemeClr val="tx1"/>
                </a:solidFill>
              </a:defRPr>
            </a:lvl1pPr>
            <a:lvl2pPr marL="228600" indent="0" algn="ctr">
              <a:buClr>
                <a:schemeClr val="bg1"/>
              </a:buClr>
              <a:buNone/>
              <a:defRPr sz="2400">
                <a:solidFill>
                  <a:schemeClr val="tx1"/>
                </a:solidFill>
              </a:defRPr>
            </a:lvl2pPr>
            <a:lvl3pPr marL="457200" indent="0" algn="ctr">
              <a:buClr>
                <a:schemeClr val="bg1"/>
              </a:buClr>
              <a:buNone/>
              <a:defRPr sz="2400">
                <a:solidFill>
                  <a:schemeClr val="tx1"/>
                </a:solidFill>
              </a:defRPr>
            </a:lvl3pPr>
            <a:lvl4pPr marL="685800" indent="0" algn="ctr">
              <a:buClr>
                <a:schemeClr val="bg1"/>
              </a:buClr>
              <a:buNone/>
              <a:defRPr sz="2400">
                <a:solidFill>
                  <a:schemeClr val="tx1"/>
                </a:solidFill>
              </a:defRPr>
            </a:lvl4pPr>
            <a:lvl5pPr marL="914400" indent="0" algn="ctr">
              <a:buClr>
                <a:schemeClr val="bg1"/>
              </a:buClr>
              <a:buNone/>
              <a:defRPr sz="24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011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6712900" y="407684"/>
            <a:ext cx="4910096" cy="2257167"/>
          </a:xfrm>
          <a:noFill/>
          <a:ln>
            <a:noFill/>
          </a:ln>
        </p:spPr>
        <p:txBody>
          <a:bodyPr anchor="ctr" anchorCtr="0">
            <a:normAutofit/>
          </a:bodyPr>
          <a:lstStyle>
            <a:lvl1pPr algn="l">
              <a:defRPr sz="4000">
                <a:solidFill>
                  <a:srgbClr val="262626"/>
                </a:solidFill>
              </a:defRPr>
            </a:lvl1pPr>
          </a:lstStyle>
          <a:p>
            <a:r>
              <a:rPr lang="en-US" dirty="0"/>
              <a:t>Click to edit master title style</a:t>
            </a:r>
          </a:p>
        </p:txBody>
      </p:sp>
      <p:sp>
        <p:nvSpPr>
          <p:cNvPr id="4" name="Text Placeholder 3"/>
          <p:cNvSpPr>
            <a:spLocks noGrp="1"/>
          </p:cNvSpPr>
          <p:nvPr>
            <p:ph type="body" sz="half" idx="2"/>
          </p:nvPr>
        </p:nvSpPr>
        <p:spPr bwMode="white">
          <a:xfrm>
            <a:off x="6780414" y="3019130"/>
            <a:ext cx="4584265" cy="3159033"/>
          </a:xfrm>
        </p:spPr>
        <p:txBody>
          <a:bodyPr anchor="t" anchorCtr="1">
            <a:normAutofit/>
          </a:bodyPr>
          <a:lstStyle>
            <a:lvl1pPr marL="0" indent="0" algn="l">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38386F08-408F-4BD2-A5F9-1FF72E18D3C3}" type="datetimeFigureOut">
              <a:rPr lang="en-US" smtClean="0"/>
              <a:t>09/04/2018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ZA" dirty="0"/>
              <a:t>Add a footer</a:t>
            </a:r>
            <a:endParaRPr lang="en-US" dirty="0"/>
          </a:p>
        </p:txBody>
      </p:sp>
      <p:sp>
        <p:nvSpPr>
          <p:cNvPr id="11" name="Slide Number Placeholder 10"/>
          <p:cNvSpPr>
            <a:spLocks noGrp="1"/>
          </p:cNvSpPr>
          <p:nvPr>
            <p:ph type="sldNum" sz="quarter" idx="12"/>
          </p:nvPr>
        </p:nvSpPr>
        <p:spPr/>
        <p:txBody>
          <a:bodyPr/>
          <a:lstStyle/>
          <a:p>
            <a:fld id="{42F0A33C-B6D6-454E-A4EA-5198AC78DEE3}" type="slidenum">
              <a:rPr lang="en-US" smtClean="0"/>
              <a:t>‹#›</a:t>
            </a:fld>
            <a:endParaRPr lang="en-US"/>
          </a:p>
        </p:txBody>
      </p:sp>
      <p:sp>
        <p:nvSpPr>
          <p:cNvPr id="12" name="Content Placeholder 2">
            <a:extLst>
              <a:ext uri="{FF2B5EF4-FFF2-40B4-BE49-F238E27FC236}">
                <a16:creationId xmlns:a16="http://schemas.microsoft.com/office/drawing/2014/main" id="{1FEC71D9-8368-4022-BA35-B43400F92502}"/>
              </a:ext>
            </a:extLst>
          </p:cNvPr>
          <p:cNvSpPr>
            <a:spLocks noGrp="1"/>
          </p:cNvSpPr>
          <p:nvPr>
            <p:ph idx="1"/>
          </p:nvPr>
        </p:nvSpPr>
        <p:spPr>
          <a:xfrm>
            <a:off x="827320" y="407684"/>
            <a:ext cx="5625849" cy="5770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1621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8386F08-408F-4BD2-A5F9-1FF72E18D3C3}" type="datetimeFigureOut">
              <a:rPr lang="en-US" smtClean="0"/>
              <a:t>09/04/2018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ZA" dirty="0"/>
              <a:t>Add a footer</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2F0A33C-B6D6-454E-A4EA-5198AC78DEE3}" type="slidenum">
              <a:rPr lang="en-US" smtClean="0"/>
              <a:t>‹#›</a:t>
            </a:fld>
            <a:endParaRPr lang="en-US"/>
          </a:p>
        </p:txBody>
      </p:sp>
    </p:spTree>
    <p:extLst>
      <p:ext uri="{BB962C8B-B14F-4D97-AF65-F5344CB8AC3E}">
        <p14:creationId xmlns:p14="http://schemas.microsoft.com/office/powerpoint/2010/main" val="235314984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9" r:id="rId4"/>
    <p:sldLayoutId id="2147483681" r:id="rId5"/>
    <p:sldLayoutId id="2147483690" r:id="rId6"/>
    <p:sldLayoutId id="2147483666" r:id="rId7"/>
    <p:sldLayoutId id="2147483687" r:id="rId8"/>
    <p:sldLayoutId id="2147483680" r:id="rId9"/>
    <p:sldLayoutId id="2147483688" r:id="rId10"/>
    <p:sldLayoutId id="2147483673" r:id="rId11"/>
    <p:sldLayoutId id="2147483692" r:id="rId12"/>
    <p:sldLayoutId id="2147483674" r:id="rId13"/>
    <p:sldLayoutId id="2147483676" r:id="rId14"/>
    <p:sldLayoutId id="2147483677" r:id="rId15"/>
    <p:sldLayoutId id="2147483691" r:id="rId16"/>
    <p:sldLayoutId id="2147483689" r:id="rId17"/>
  </p:sldLayoutIdLst>
  <p:txStyles>
    <p:titleStyle>
      <a:lvl1pPr algn="ctr" defTabSz="914400" rtl="0" eaLnBrk="1" latinLnBrk="0" hangingPunct="1">
        <a:lnSpc>
          <a:spcPct val="90000"/>
        </a:lnSpc>
        <a:spcBef>
          <a:spcPct val="0"/>
        </a:spcBef>
        <a:buNone/>
        <a:defRPr sz="4000" kern="1200" cap="none" spc="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unido.org/resources" TargetMode="External"/><Relationship Id="rId3" Type="http://schemas.openxmlformats.org/officeDocument/2006/relationships/hyperlink" Target="http://www.hydrology.org.uk/Data_sources.php" TargetMode="External"/><Relationship Id="rId7" Type="http://schemas.openxmlformats.org/officeDocument/2006/relationships/hyperlink" Target="https://www2.usgs.gov/natural_hazards/" TargetMode="External"/><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hyperlink" Target="http://www.worldclimate.com/" TargetMode="External"/><Relationship Id="rId5" Type="http://schemas.openxmlformats.org/officeDocument/2006/relationships/hyperlink" Target="https://geohive.ie/" TargetMode="External"/><Relationship Id="rId4" Type="http://schemas.openxmlformats.org/officeDocument/2006/relationships/hyperlink" Target="https://data.worldban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nd Canyon">
            <a:extLst>
              <a:ext uri="{FF2B5EF4-FFF2-40B4-BE49-F238E27FC236}">
                <a16:creationId xmlns:a16="http://schemas.microsoft.com/office/drawing/2014/main" id="{D4DB4774-6C88-4182-9622-B0F68F5AC5B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1712"/>
            <a:ext cx="12192000" cy="6876000"/>
          </a:xfrm>
          <a:prstGeom prst="rect">
            <a:avLst/>
          </a:prstGeom>
        </p:spPr>
      </p:pic>
      <p:sp>
        <p:nvSpPr>
          <p:cNvPr id="54" name="Rectangle 53" descr="decorative element">
            <a:extLst>
              <a:ext uri="{FF2B5EF4-FFF2-40B4-BE49-F238E27FC236}">
                <a16:creationId xmlns:a16="http://schemas.microsoft.com/office/drawing/2014/main" id="{73785415-E552-4742-B0A5-FC1ECF293E4F}"/>
              </a:ext>
              <a:ext uri="{C183D7F6-B498-43B3-948B-1728B52AA6E4}">
                <adec:decorative xmlns="" xmlns:adec="http://schemas.microsoft.com/office/drawing/2017/decorative" val="1"/>
              </a:ext>
            </a:extLst>
          </p:cNvPr>
          <p:cNvSpPr/>
          <p:nvPr/>
        </p:nvSpPr>
        <p:spPr>
          <a:xfrm>
            <a:off x="4311650" y="1503000"/>
            <a:ext cx="3568700" cy="3852000"/>
          </a:xfrm>
          <a:prstGeom prst="rect">
            <a:avLst/>
          </a:prstGeom>
          <a:solidFill>
            <a:schemeClr val="accent2">
              <a:alpha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3246D675-67E5-4555-A221-CF4852102521}"/>
              </a:ext>
            </a:extLst>
          </p:cNvPr>
          <p:cNvSpPr>
            <a:spLocks noGrp="1"/>
          </p:cNvSpPr>
          <p:nvPr>
            <p:ph type="body" sz="quarter" idx="13"/>
          </p:nvPr>
        </p:nvSpPr>
        <p:spPr/>
        <p:txBody>
          <a:bodyPr/>
          <a:lstStyle/>
          <a:p>
            <a:r>
              <a:rPr lang="en-ZA"/>
              <a:t>N</a:t>
            </a:r>
            <a:endParaRPr lang="en-US" dirty="0"/>
          </a:p>
        </p:txBody>
      </p:sp>
      <p:sp>
        <p:nvSpPr>
          <p:cNvPr id="39" name="Text Placeholder 38">
            <a:extLst>
              <a:ext uri="{FF2B5EF4-FFF2-40B4-BE49-F238E27FC236}">
                <a16:creationId xmlns:a16="http://schemas.microsoft.com/office/drawing/2014/main" id="{7DCC9775-E9C4-4A98-919A-D7C474DAAFED}"/>
              </a:ext>
            </a:extLst>
          </p:cNvPr>
          <p:cNvSpPr>
            <a:spLocks noGrp="1"/>
          </p:cNvSpPr>
          <p:nvPr>
            <p:ph type="body" sz="quarter" idx="14"/>
          </p:nvPr>
        </p:nvSpPr>
        <p:spPr/>
        <p:txBody>
          <a:bodyPr/>
          <a:lstStyle/>
          <a:p>
            <a:r>
              <a:rPr lang="en-ZA"/>
              <a:t>E</a:t>
            </a:r>
            <a:endParaRPr lang="en-US" dirty="0"/>
          </a:p>
        </p:txBody>
      </p:sp>
      <p:sp>
        <p:nvSpPr>
          <p:cNvPr id="40" name="Text Placeholder 39">
            <a:extLst>
              <a:ext uri="{FF2B5EF4-FFF2-40B4-BE49-F238E27FC236}">
                <a16:creationId xmlns:a16="http://schemas.microsoft.com/office/drawing/2014/main" id="{175DE801-F024-40F4-9D87-C92972A0A26D}"/>
              </a:ext>
            </a:extLst>
          </p:cNvPr>
          <p:cNvSpPr>
            <a:spLocks noGrp="1"/>
          </p:cNvSpPr>
          <p:nvPr>
            <p:ph type="body" sz="quarter" idx="15"/>
          </p:nvPr>
        </p:nvSpPr>
        <p:spPr/>
        <p:txBody>
          <a:bodyPr/>
          <a:lstStyle/>
          <a:p>
            <a:r>
              <a:rPr lang="en-ZA"/>
              <a:t>S</a:t>
            </a:r>
            <a:endParaRPr lang="en-US" dirty="0"/>
          </a:p>
        </p:txBody>
      </p:sp>
      <p:sp>
        <p:nvSpPr>
          <p:cNvPr id="41" name="Text Placeholder 40">
            <a:extLst>
              <a:ext uri="{FF2B5EF4-FFF2-40B4-BE49-F238E27FC236}">
                <a16:creationId xmlns:a16="http://schemas.microsoft.com/office/drawing/2014/main" id="{9AA70E4C-E817-4A4E-93CC-9733B4AE5F91}"/>
              </a:ext>
            </a:extLst>
          </p:cNvPr>
          <p:cNvSpPr>
            <a:spLocks noGrp="1"/>
          </p:cNvSpPr>
          <p:nvPr>
            <p:ph type="body" sz="quarter" idx="16"/>
          </p:nvPr>
        </p:nvSpPr>
        <p:spPr/>
        <p:txBody>
          <a:bodyPr/>
          <a:lstStyle/>
          <a:p>
            <a:r>
              <a:rPr lang="en-ZA"/>
              <a:t>W</a:t>
            </a:r>
            <a:endParaRPr lang="en-US" dirty="0"/>
          </a:p>
        </p:txBody>
      </p:sp>
      <p:sp>
        <p:nvSpPr>
          <p:cNvPr id="37" name="Title 36">
            <a:extLst>
              <a:ext uri="{FF2B5EF4-FFF2-40B4-BE49-F238E27FC236}">
                <a16:creationId xmlns:a16="http://schemas.microsoft.com/office/drawing/2014/main" id="{1C44CABD-3945-420B-A1E8-0D3E5F523E4E}"/>
              </a:ext>
            </a:extLst>
          </p:cNvPr>
          <p:cNvSpPr>
            <a:spLocks noGrp="1"/>
          </p:cNvSpPr>
          <p:nvPr>
            <p:ph type="ctrTitle"/>
          </p:nvPr>
        </p:nvSpPr>
        <p:spPr/>
        <p:txBody>
          <a:bodyPr>
            <a:normAutofit/>
          </a:bodyPr>
          <a:lstStyle/>
          <a:p>
            <a:r>
              <a:rPr lang="en-US" sz="4000" b="1" dirty="0" smtClean="0">
                <a:latin typeface="Tahoma" panose="020B0604030504040204" pitchFamily="34" charset="0"/>
                <a:ea typeface="Tahoma" panose="020B0604030504040204" pitchFamily="34" charset="0"/>
                <a:cs typeface="Tahoma" panose="020B0604030504040204" pitchFamily="34" charset="0"/>
              </a:rPr>
              <a:t>Using Case Studies </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38" name="Subtitle 37">
            <a:extLst>
              <a:ext uri="{FF2B5EF4-FFF2-40B4-BE49-F238E27FC236}">
                <a16:creationId xmlns:a16="http://schemas.microsoft.com/office/drawing/2014/main" id="{6ED6B106-CA53-428B-8BF0-1BC5768C054E}"/>
              </a:ext>
            </a:extLst>
          </p:cNvPr>
          <p:cNvSpPr>
            <a:spLocks noGrp="1"/>
          </p:cNvSpPr>
          <p:nvPr>
            <p:ph type="subTitle" idx="1"/>
          </p:nvPr>
        </p:nvSpPr>
        <p:spPr>
          <a:xfrm>
            <a:off x="4242000" y="3155971"/>
            <a:ext cx="3707999" cy="2189652"/>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5 </a:t>
            </a:r>
            <a:r>
              <a:rPr lang="en-US" sz="2400" dirty="0" smtClean="0">
                <a:latin typeface="Tahoma" panose="020B0604030504040204" pitchFamily="34" charset="0"/>
                <a:ea typeface="Tahoma" panose="020B0604030504040204" pitchFamily="34" charset="0"/>
                <a:cs typeface="Tahoma" panose="020B0604030504040204" pitchFamily="34" charset="0"/>
              </a:rPr>
              <a:t>steps </a:t>
            </a:r>
            <a:r>
              <a:rPr lang="en-US" sz="2400" dirty="0">
                <a:latin typeface="Tahoma" panose="020B0604030504040204" pitchFamily="34" charset="0"/>
                <a:ea typeface="Tahoma" panose="020B0604030504040204" pitchFamily="34" charset="0"/>
                <a:cs typeface="Tahoma" panose="020B0604030504040204" pitchFamily="34" charset="0"/>
              </a:rPr>
              <a:t>to interact and use case studies to support your knowledge of </a:t>
            </a:r>
            <a:r>
              <a:rPr lang="en-US" sz="2400" dirty="0" smtClean="0">
                <a:latin typeface="Tahoma" panose="020B0604030504040204" pitchFamily="34" charset="0"/>
                <a:ea typeface="Tahoma" panose="020B0604030504040204" pitchFamily="34" charset="0"/>
                <a:cs typeface="Tahoma" panose="020B0604030504040204" pitchFamily="34" charset="0"/>
              </a:rPr>
              <a:t>the geographic environment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descr="compass">
            <a:extLst>
              <a:ext uri="{FF2B5EF4-FFF2-40B4-BE49-F238E27FC236}">
                <a16:creationId xmlns:a16="http://schemas.microsoft.com/office/drawing/2014/main" id="{AAAED02E-72AD-4F9E-B211-47F95715E8C3}"/>
              </a:ext>
              <a:ext uri="{C183D7F6-B498-43B3-948B-1728B52AA6E4}">
                <adec:decorative xmlns="" xmlns:adec="http://schemas.microsoft.com/office/drawing/2017/decorative" val="1"/>
              </a:ext>
            </a:extLst>
          </p:cNvPr>
          <p:cNvGrpSpPr>
            <a:grpSpLocks noChangeAspect="1"/>
          </p:cNvGrpSpPr>
          <p:nvPr/>
        </p:nvGrpSpPr>
        <p:grpSpPr bwMode="white">
          <a:xfrm>
            <a:off x="9458446" y="482032"/>
            <a:ext cx="2052000" cy="2052000"/>
            <a:chOff x="7452002" y="2805763"/>
            <a:chExt cx="3388474" cy="3388474"/>
          </a:xfrm>
        </p:grpSpPr>
        <p:cxnSp>
          <p:nvCxnSpPr>
            <p:cNvPr id="22" name="Straight Connector 21">
              <a:extLst>
                <a:ext uri="{FF2B5EF4-FFF2-40B4-BE49-F238E27FC236}">
                  <a16:creationId xmlns:a16="http://schemas.microsoft.com/office/drawing/2014/main" id="{32D599C9-C2A3-48CB-9D9A-7AE27BA0F27A}"/>
                </a:ext>
              </a:extLst>
            </p:cNvPr>
            <p:cNvCxnSpPr>
              <a:cxnSpLocks/>
            </p:cNvCxnSpPr>
            <p:nvPr userDrawn="1"/>
          </p:nvCxnSpPr>
          <p:spPr bwMode="white">
            <a:xfrm rot="2700000" flipH="1">
              <a:off x="7452000" y="4500000"/>
              <a:ext cx="3388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690C3C-C7B5-4535-A5D6-22DBC5630FA8}"/>
                </a:ext>
              </a:extLst>
            </p:cNvPr>
            <p:cNvCxnSpPr>
              <a:cxnSpLocks/>
            </p:cNvCxnSpPr>
            <p:nvPr userDrawn="1"/>
          </p:nvCxnSpPr>
          <p:spPr bwMode="white">
            <a:xfrm rot="18900000">
              <a:off x="7452002" y="4500000"/>
              <a:ext cx="3388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descr="decorative element">
            <a:extLst>
              <a:ext uri="{FF2B5EF4-FFF2-40B4-BE49-F238E27FC236}">
                <a16:creationId xmlns:a16="http://schemas.microsoft.com/office/drawing/2014/main" id="{AB7897E6-775C-4603-8153-D078160E1E3C}"/>
              </a:ext>
              <a:ext uri="{C183D7F6-B498-43B3-948B-1728B52AA6E4}">
                <adec:decorative xmlns="" xmlns:adec="http://schemas.microsoft.com/office/drawing/2017/decorative" val="1"/>
              </a:ext>
            </a:extLst>
          </p:cNvPr>
          <p:cNvCxnSpPr/>
          <p:nvPr/>
        </p:nvCxnSpPr>
        <p:spPr>
          <a:xfrm>
            <a:off x="4620000" y="3221408"/>
            <a:ext cx="29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descr="decorative element">
            <a:extLst>
              <a:ext uri="{FF2B5EF4-FFF2-40B4-BE49-F238E27FC236}">
                <a16:creationId xmlns:a16="http://schemas.microsoft.com/office/drawing/2014/main" id="{7EF755C8-D22F-4585-A846-467B938E12D4}"/>
              </a:ext>
              <a:ext uri="{C183D7F6-B498-43B3-948B-1728B52AA6E4}">
                <adec:decorative xmlns="" xmlns:adec="http://schemas.microsoft.com/office/drawing/2017/decorative" val="1"/>
              </a:ext>
            </a:extLst>
          </p:cNvPr>
          <p:cNvSpPr>
            <a:spLocks noChangeAspect="1"/>
          </p:cNvSpPr>
          <p:nvPr/>
        </p:nvSpPr>
        <p:spPr>
          <a:xfrm>
            <a:off x="4242000" y="1437564"/>
            <a:ext cx="3708000" cy="3982873"/>
          </a:xfrm>
          <a:prstGeom prst="rect">
            <a:avLst/>
          </a:prstGeom>
          <a:noFill/>
          <a:ln w="317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345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2865-E6CA-4761-9E4C-52F0D6A5371C}"/>
              </a:ext>
            </a:extLst>
          </p:cNvPr>
          <p:cNvSpPr>
            <a:spLocks noGrp="1"/>
          </p:cNvSpPr>
          <p:nvPr>
            <p:ph type="title"/>
          </p:nvPr>
        </p:nvSpPr>
        <p:spPr>
          <a:xfrm>
            <a:off x="597185" y="171450"/>
            <a:ext cx="10676190" cy="2247900"/>
          </a:xfrm>
        </p:spPr>
        <p:txBody>
          <a:bodyPr>
            <a:noAutofit/>
          </a:bodyPr>
          <a:lstStyle/>
          <a:p>
            <a:pPr>
              <a:spcBef>
                <a:spcPts val="4200"/>
              </a:spcBef>
              <a:spcAft>
                <a:spcPts val="3000"/>
              </a:spcAft>
            </a:pPr>
            <a:r>
              <a:rPr lang="en-US" sz="4000" b="1" dirty="0" smtClean="0">
                <a:solidFill>
                  <a:schemeClr val="tx1"/>
                </a:solidFill>
              </a:rPr>
              <a:t>Step 1</a:t>
            </a:r>
            <a:r>
              <a:rPr lang="en-US" b="1" dirty="0" smtClean="0">
                <a:solidFill>
                  <a:schemeClr val="tx1"/>
                </a:solidFill>
              </a:rPr>
              <a:t>: </a:t>
            </a:r>
            <a:r>
              <a:rPr lang="en-US" dirty="0">
                <a:solidFill>
                  <a:schemeClr val="tx1"/>
                </a:solidFill>
              </a:rPr>
              <a:t/>
            </a:r>
            <a:br>
              <a:rPr lang="en-US" dirty="0">
                <a:solidFill>
                  <a:schemeClr val="tx1"/>
                </a:solidFill>
              </a:rPr>
            </a:br>
            <a:r>
              <a:rPr lang="en-US" sz="1050" dirty="0">
                <a:solidFill>
                  <a:schemeClr val="tx1"/>
                </a:solidFill>
              </a:rPr>
              <a:t/>
            </a:r>
            <a:br>
              <a:rPr lang="en-US" sz="1050" dirty="0">
                <a:solidFill>
                  <a:schemeClr val="tx1"/>
                </a:solidFill>
              </a:rPr>
            </a:br>
            <a:r>
              <a:rPr lang="en-US" sz="4400" dirty="0" smtClean="0">
                <a:solidFill>
                  <a:schemeClr val="tx1"/>
                </a:solidFill>
              </a:rPr>
              <a:t>Choosing an appropriate case study. </a:t>
            </a:r>
            <a:endParaRPr lang="en-US" sz="1800" b="1" dirty="0">
              <a:solidFill>
                <a:schemeClr val="tx1"/>
              </a:solidFill>
              <a:latin typeface="+mn-lt"/>
            </a:endParaRPr>
          </a:p>
        </p:txBody>
      </p:sp>
      <p:sp>
        <p:nvSpPr>
          <p:cNvPr id="3" name="Content Placeholder 2">
            <a:extLst>
              <a:ext uri="{FF2B5EF4-FFF2-40B4-BE49-F238E27FC236}">
                <a16:creationId xmlns:a16="http://schemas.microsoft.com/office/drawing/2014/main" id="{DB2D4C32-3413-4C48-BAAC-8902D2C39601}"/>
              </a:ext>
            </a:extLst>
          </p:cNvPr>
          <p:cNvSpPr>
            <a:spLocks noGrp="1"/>
          </p:cNvSpPr>
          <p:nvPr>
            <p:ph idx="1"/>
          </p:nvPr>
        </p:nvSpPr>
        <p:spPr>
          <a:xfrm>
            <a:off x="607668" y="1214439"/>
            <a:ext cx="10883292" cy="4875320"/>
          </a:xfrm>
        </p:spPr>
        <p:txBody>
          <a:bodyPr spcCol="36000">
            <a:noAutofit/>
          </a:bodyPr>
          <a:lstStyle/>
          <a:p>
            <a:endParaRPr lang="en-US" dirty="0"/>
          </a:p>
          <a:p>
            <a:r>
              <a:rPr lang="en-US" dirty="0" smtClean="0"/>
              <a:t>Should be real, versus theoretical (and local, if possible) </a:t>
            </a:r>
          </a:p>
          <a:p>
            <a:r>
              <a:rPr lang="en-US" dirty="0" smtClean="0"/>
              <a:t>Dated no earlier than 1980</a:t>
            </a:r>
          </a:p>
          <a:p>
            <a:r>
              <a:rPr lang="en-US" dirty="0" smtClean="0"/>
              <a:t>Assess the relative success or </a:t>
            </a:r>
          </a:p>
          <a:p>
            <a:pPr marL="0" indent="0">
              <a:buNone/>
            </a:pPr>
            <a:r>
              <a:rPr lang="en-US" dirty="0"/>
              <a:t> </a:t>
            </a:r>
            <a:r>
              <a:rPr lang="en-US" dirty="0" smtClean="0"/>
              <a:t>  failure of initiatives: </a:t>
            </a:r>
          </a:p>
          <a:p>
            <a:pPr lvl="1"/>
            <a:r>
              <a:rPr lang="en-US" sz="2000" dirty="0" smtClean="0"/>
              <a:t>Example - “Candidates must study one tourist area or resort, its growth and development, showing the issues of sustainability it faces and evaluating the impacts of tourism on the environment, society and economy.” </a:t>
            </a:r>
          </a:p>
          <a:p>
            <a:endParaRPr lang="en-US" dirty="0" smtClean="0"/>
          </a:p>
          <a:p>
            <a:endParaRPr lang="en-US" dirty="0"/>
          </a:p>
        </p:txBody>
      </p:sp>
      <p:grpSp>
        <p:nvGrpSpPr>
          <p:cNvPr id="19" name="Group 18" descr="decorative element">
            <a:extLst>
              <a:ext uri="{FF2B5EF4-FFF2-40B4-BE49-F238E27FC236}">
                <a16:creationId xmlns:a16="http://schemas.microsoft.com/office/drawing/2014/main" id="{D6D84601-5D04-4246-95A5-C178A6C74B1B}"/>
              </a:ext>
              <a:ext uri="{C183D7F6-B498-43B3-948B-1728B52AA6E4}">
                <adec:decorative xmlns="" xmlns:adec="http://schemas.microsoft.com/office/drawing/2017/decorative" val="1"/>
              </a:ext>
            </a:extLst>
          </p:cNvPr>
          <p:cNvGrpSpPr/>
          <p:nvPr/>
        </p:nvGrpSpPr>
        <p:grpSpPr>
          <a:xfrm>
            <a:off x="699107" y="768242"/>
            <a:ext cx="10895707" cy="5423118"/>
            <a:chOff x="699108" y="935360"/>
            <a:chExt cx="10746132" cy="5256000"/>
          </a:xfrm>
        </p:grpSpPr>
        <p:cxnSp>
          <p:nvCxnSpPr>
            <p:cNvPr id="17" name="Straight Connector 16">
              <a:extLst>
                <a:ext uri="{FF2B5EF4-FFF2-40B4-BE49-F238E27FC236}">
                  <a16:creationId xmlns:a16="http://schemas.microsoft.com/office/drawing/2014/main" id="{DDAC6016-1C3C-4BBF-88B5-BD903710BDAE}"/>
                </a:ext>
              </a:extLst>
            </p:cNvPr>
            <p:cNvCxnSpPr/>
            <p:nvPr/>
          </p:nvCxnSpPr>
          <p:spPr>
            <a:xfrm>
              <a:off x="4267200" y="947420"/>
              <a:ext cx="71780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B9FDF5A3-9005-483A-B72F-BD42C53B1E22}"/>
                </a:ext>
              </a:extLst>
            </p:cNvPr>
            <p:cNvCxnSpPr/>
            <p:nvPr/>
          </p:nvCxnSpPr>
          <p:spPr>
            <a:xfrm>
              <a:off x="699108" y="6172200"/>
              <a:ext cx="10728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AE3BCE0-4649-475A-A49B-916C5A651853}"/>
                </a:ext>
              </a:extLst>
            </p:cNvPr>
            <p:cNvCxnSpPr>
              <a:cxnSpLocks/>
            </p:cNvCxnSpPr>
            <p:nvPr/>
          </p:nvCxnSpPr>
          <p:spPr>
            <a:xfrm rot="16200000">
              <a:off x="8799888" y="3563360"/>
              <a:ext cx="5256000" cy="0"/>
            </a:xfrm>
            <a:prstGeom prst="line">
              <a:avLst/>
            </a:prstGeom>
          </p:spPr>
          <p:style>
            <a:lnRef idx="3">
              <a:schemeClr val="accent2"/>
            </a:lnRef>
            <a:fillRef idx="0">
              <a:schemeClr val="accent2"/>
            </a:fillRef>
            <a:effectRef idx="2">
              <a:schemeClr val="accent2"/>
            </a:effectRef>
            <a:fontRef idx="minor">
              <a:schemeClr val="tx1"/>
            </a:fontRef>
          </p:style>
        </p:cxnSp>
      </p:grpSp>
      <p:pic>
        <p:nvPicPr>
          <p:cNvPr id="5" name="Picture 4"/>
          <p:cNvPicPr>
            <a:picLocks noChangeAspect="1"/>
          </p:cNvPicPr>
          <p:nvPr/>
        </p:nvPicPr>
        <p:blipFill>
          <a:blip r:embed="rId2"/>
          <a:stretch>
            <a:fillRect/>
          </a:stretch>
        </p:blipFill>
        <p:spPr>
          <a:xfrm>
            <a:off x="5684837" y="1774031"/>
            <a:ext cx="5302252" cy="2982517"/>
          </a:xfrm>
          <a:prstGeom prst="rect">
            <a:avLst/>
          </a:prstGeom>
        </p:spPr>
      </p:pic>
      <p:pic>
        <p:nvPicPr>
          <p:cNvPr id="4" name="Picture 3"/>
          <p:cNvPicPr>
            <a:picLocks noChangeAspect="1"/>
          </p:cNvPicPr>
          <p:nvPr/>
        </p:nvPicPr>
        <p:blipFill>
          <a:blip r:embed="rId3"/>
          <a:stretch>
            <a:fillRect/>
          </a:stretch>
        </p:blipFill>
        <p:spPr>
          <a:xfrm>
            <a:off x="7955838" y="3743921"/>
            <a:ext cx="3376069" cy="2247899"/>
          </a:xfrm>
          <a:prstGeom prst="rect">
            <a:avLst/>
          </a:prstGeom>
        </p:spPr>
      </p:pic>
    </p:spTree>
    <p:extLst>
      <p:ext uri="{BB962C8B-B14F-4D97-AF65-F5344CB8AC3E}">
        <p14:creationId xmlns:p14="http://schemas.microsoft.com/office/powerpoint/2010/main" val="3585538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tatue of Liberty">
            <a:extLst>
              <a:ext uri="{FF2B5EF4-FFF2-40B4-BE49-F238E27FC236}">
                <a16:creationId xmlns:a16="http://schemas.microsoft.com/office/drawing/2014/main" id="{865A1981-B625-4CED-8385-6988DF4CBA02}"/>
              </a:ext>
            </a:extLst>
          </p:cNvPr>
          <p:cNvPicPr>
            <a:picLocks noChangeAspect="1"/>
          </p:cNvPicPr>
          <p:nvPr/>
        </p:nvPicPr>
        <p:blipFill>
          <a:blip r:embed="rId2"/>
          <a:stretch>
            <a:fillRect/>
          </a:stretch>
        </p:blipFill>
        <p:spPr>
          <a:xfrm>
            <a:off x="4059936" y="356216"/>
            <a:ext cx="4072128" cy="6516624"/>
          </a:xfrm>
          <a:prstGeom prst="rect">
            <a:avLst/>
          </a:prstGeom>
        </p:spPr>
      </p:pic>
      <p:sp>
        <p:nvSpPr>
          <p:cNvPr id="15" name="Rectangle 14" descr="decorative element">
            <a:extLst>
              <a:ext uri="{FF2B5EF4-FFF2-40B4-BE49-F238E27FC236}">
                <a16:creationId xmlns:a16="http://schemas.microsoft.com/office/drawing/2014/main" id="{58705588-E2BC-4E36-A99E-9B19942BFEC3}"/>
              </a:ext>
              <a:ext uri="{C183D7F6-B498-43B3-948B-1728B52AA6E4}">
                <adec:decorative xmlns="" xmlns:adec="http://schemas.microsoft.com/office/drawing/2017/decorative" val="1"/>
              </a:ext>
            </a:extLst>
          </p:cNvPr>
          <p:cNvSpPr/>
          <p:nvPr/>
        </p:nvSpPr>
        <p:spPr>
          <a:xfrm>
            <a:off x="4368000" y="3975714"/>
            <a:ext cx="3456000" cy="2520000"/>
          </a:xfrm>
          <a:prstGeom prst="rect">
            <a:avLst/>
          </a:prstGeom>
          <a:solidFill>
            <a:schemeClr val="accent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53B6E93-870A-47FD-871A-60D186B2A8AF}"/>
              </a:ext>
            </a:extLst>
          </p:cNvPr>
          <p:cNvSpPr>
            <a:spLocks noGrp="1"/>
          </p:cNvSpPr>
          <p:nvPr>
            <p:ph type="title"/>
          </p:nvPr>
        </p:nvSpPr>
        <p:spPr/>
        <p:txBody>
          <a:bodyPr/>
          <a:lstStyle/>
          <a:p>
            <a:pPr algn="ctr">
              <a:lnSpc>
                <a:spcPct val="100000"/>
              </a:lnSpc>
            </a:pPr>
            <a:r>
              <a:rPr lang="en-US" sz="4000" b="1" dirty="0"/>
              <a:t>Step 2</a:t>
            </a:r>
            <a:r>
              <a:rPr lang="en-US" sz="4000" b="1" dirty="0" smtClean="0"/>
              <a:t>:</a:t>
            </a:r>
            <a:r>
              <a:rPr lang="en-US" sz="4000" b="1" dirty="0"/>
              <a:t/>
            </a:r>
            <a:br>
              <a:rPr lang="en-US" sz="4000" b="1" dirty="0"/>
            </a:br>
            <a:r>
              <a:rPr lang="en-US" sz="4000" dirty="0"/>
              <a:t>Sourcing the information</a:t>
            </a:r>
          </a:p>
        </p:txBody>
      </p:sp>
      <p:sp>
        <p:nvSpPr>
          <p:cNvPr id="19" name="Text Placeholder 18">
            <a:extLst>
              <a:ext uri="{FF2B5EF4-FFF2-40B4-BE49-F238E27FC236}">
                <a16:creationId xmlns:a16="http://schemas.microsoft.com/office/drawing/2014/main" id="{3B6260BF-B12E-43D7-873E-A093915B3759}"/>
              </a:ext>
            </a:extLst>
          </p:cNvPr>
          <p:cNvSpPr>
            <a:spLocks noGrp="1"/>
          </p:cNvSpPr>
          <p:nvPr>
            <p:ph type="body" sz="half" idx="2"/>
          </p:nvPr>
        </p:nvSpPr>
        <p:spPr>
          <a:xfrm>
            <a:off x="8247347" y="785813"/>
            <a:ext cx="3745361" cy="6072187"/>
          </a:xfrm>
        </p:spPr>
        <p:txBody>
          <a:bodyPr>
            <a:normAutofit fontScale="85000" lnSpcReduction="10000"/>
          </a:bodyPr>
          <a:lstStyle/>
          <a:p>
            <a:r>
              <a:rPr lang="en-US" dirty="0" smtClean="0"/>
              <a:t>Useful sources: </a:t>
            </a:r>
          </a:p>
          <a:p>
            <a:r>
              <a:rPr lang="en-US" dirty="0" smtClean="0"/>
              <a:t>International Hydrology </a:t>
            </a:r>
            <a:r>
              <a:rPr lang="en-US" dirty="0" smtClean="0">
                <a:hlinkClick r:id="rId3"/>
              </a:rPr>
              <a:t>www.hydrology.org.uk/Data_sources.php</a:t>
            </a:r>
            <a:endParaRPr lang="en-US" dirty="0" smtClean="0"/>
          </a:p>
          <a:p>
            <a:r>
              <a:rPr lang="en-US" dirty="0" smtClean="0"/>
              <a:t>Development Data  </a:t>
            </a:r>
            <a:r>
              <a:rPr lang="en-US" dirty="0">
                <a:hlinkClick r:id="rId4"/>
              </a:rPr>
              <a:t>https://data.worldbank.org</a:t>
            </a:r>
            <a:r>
              <a:rPr lang="en-US" dirty="0" smtClean="0">
                <a:hlinkClick r:id="rId4"/>
              </a:rPr>
              <a:t>/</a:t>
            </a:r>
            <a:endParaRPr lang="en-US" dirty="0" smtClean="0"/>
          </a:p>
          <a:p>
            <a:r>
              <a:rPr lang="en-US" dirty="0" smtClean="0"/>
              <a:t>Global Population  </a:t>
            </a:r>
            <a:r>
              <a:rPr lang="en-US" dirty="0">
                <a:hlinkClick r:id="rId5"/>
              </a:rPr>
              <a:t>https://geohive.ie</a:t>
            </a:r>
            <a:r>
              <a:rPr lang="en-US" dirty="0" smtClean="0">
                <a:hlinkClick r:id="rId5"/>
              </a:rPr>
              <a:t>/</a:t>
            </a:r>
            <a:endParaRPr lang="en-US" dirty="0" smtClean="0"/>
          </a:p>
          <a:p>
            <a:r>
              <a:rPr lang="en-US" dirty="0" smtClean="0"/>
              <a:t>Climate Data  </a:t>
            </a:r>
            <a:r>
              <a:rPr lang="en-US" dirty="0">
                <a:hlinkClick r:id="rId6"/>
              </a:rPr>
              <a:t>http://www.worldclimate.com</a:t>
            </a:r>
            <a:r>
              <a:rPr lang="en-US" dirty="0" smtClean="0">
                <a:hlinkClick r:id="rId6"/>
              </a:rPr>
              <a:t>/</a:t>
            </a:r>
            <a:endParaRPr lang="en-US" dirty="0" smtClean="0"/>
          </a:p>
          <a:p>
            <a:r>
              <a:rPr lang="en-US" dirty="0" smtClean="0"/>
              <a:t>USGS (natural hazards) </a:t>
            </a:r>
            <a:r>
              <a:rPr lang="en-US" dirty="0" smtClean="0">
                <a:hlinkClick r:id="rId7"/>
              </a:rPr>
              <a:t>https</a:t>
            </a:r>
            <a:r>
              <a:rPr lang="en-US" dirty="0">
                <a:hlinkClick r:id="rId7"/>
              </a:rPr>
              <a:t>://www2.usgs.gov/natural_hazards</a:t>
            </a:r>
            <a:r>
              <a:rPr lang="en-US" dirty="0" smtClean="0">
                <a:hlinkClick r:id="rId7"/>
              </a:rPr>
              <a:t>/</a:t>
            </a:r>
            <a:endParaRPr lang="en-US" dirty="0" smtClean="0"/>
          </a:p>
          <a:p>
            <a:r>
              <a:rPr lang="en-US" dirty="0" smtClean="0"/>
              <a:t>UN Industrial Development Organization - </a:t>
            </a:r>
            <a:r>
              <a:rPr lang="en-US" dirty="0" smtClean="0">
                <a:hlinkClick r:id="rId8"/>
              </a:rPr>
              <a:t>https</a:t>
            </a:r>
            <a:r>
              <a:rPr lang="en-US" dirty="0">
                <a:hlinkClick r:id="rId8"/>
              </a:rPr>
              <a:t>://</a:t>
            </a:r>
            <a:r>
              <a:rPr lang="en-US" dirty="0" smtClean="0">
                <a:hlinkClick r:id="rId8"/>
              </a:rPr>
              <a:t>www.unido.org/resources</a:t>
            </a:r>
            <a:endParaRPr lang="en-US" dirty="0" smtClean="0"/>
          </a:p>
          <a:p>
            <a:endParaRPr lang="en-US" dirty="0"/>
          </a:p>
        </p:txBody>
      </p:sp>
      <p:sp>
        <p:nvSpPr>
          <p:cNvPr id="14" name="Text Placeholder 13">
            <a:extLst>
              <a:ext uri="{FF2B5EF4-FFF2-40B4-BE49-F238E27FC236}">
                <a16:creationId xmlns:a16="http://schemas.microsoft.com/office/drawing/2014/main" id="{DF07F4A7-B79A-4E16-A73A-E30B7C64B324}"/>
              </a:ext>
            </a:extLst>
          </p:cNvPr>
          <p:cNvSpPr>
            <a:spLocks noGrp="1"/>
          </p:cNvSpPr>
          <p:nvPr>
            <p:ph type="body" sz="half" idx="15"/>
          </p:nvPr>
        </p:nvSpPr>
        <p:spPr/>
        <p:txBody>
          <a:bodyPr>
            <a:normAutofit/>
          </a:bodyPr>
          <a:lstStyle/>
          <a:p>
            <a:r>
              <a:rPr lang="en-US" b="1" dirty="0" smtClean="0"/>
              <a:t>Why is it common to find conflicting statistical data for case studies? </a:t>
            </a:r>
          </a:p>
          <a:p>
            <a:r>
              <a:rPr lang="en-US" dirty="0" smtClean="0"/>
              <a:t>Source reliability </a:t>
            </a:r>
          </a:p>
          <a:p>
            <a:r>
              <a:rPr lang="en-US" dirty="0" smtClean="0"/>
              <a:t>Dates of publication </a:t>
            </a:r>
          </a:p>
          <a:p>
            <a:r>
              <a:rPr lang="en-US" dirty="0" smtClean="0"/>
              <a:t>Data collection is difficult in certain areas</a:t>
            </a:r>
          </a:p>
          <a:p>
            <a:r>
              <a:rPr lang="en-US" dirty="0" smtClean="0"/>
              <a:t>Changing nature of info following an event vs. long-term (ex. Puerto Rico) </a:t>
            </a:r>
          </a:p>
          <a:p>
            <a:endParaRPr lang="en-US" dirty="0" smtClean="0"/>
          </a:p>
          <a:p>
            <a:endParaRPr lang="en-US" dirty="0"/>
          </a:p>
        </p:txBody>
      </p:sp>
      <p:cxnSp>
        <p:nvCxnSpPr>
          <p:cNvPr id="28" name="Straight Connector 27" descr="decorative element">
            <a:extLst>
              <a:ext uri="{FF2B5EF4-FFF2-40B4-BE49-F238E27FC236}">
                <a16:creationId xmlns:a16="http://schemas.microsoft.com/office/drawing/2014/main" id="{4EB46CFB-014A-4721-A9DB-8607BB257FD4}"/>
              </a:ext>
              <a:ext uri="{C183D7F6-B498-43B3-948B-1728B52AA6E4}">
                <adec:decorative xmlns="" xmlns:adec="http://schemas.microsoft.com/office/drawing/2017/decorative" val="1"/>
              </a:ext>
            </a:extLst>
          </p:cNvPr>
          <p:cNvCxnSpPr/>
          <p:nvPr/>
        </p:nvCxnSpPr>
        <p:spPr>
          <a:xfrm>
            <a:off x="4544287" y="4939963"/>
            <a:ext cx="313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870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Placeholder 75">
            <a:extLst>
              <a:ext uri="{FF2B5EF4-FFF2-40B4-BE49-F238E27FC236}">
                <a16:creationId xmlns:a16="http://schemas.microsoft.com/office/drawing/2014/main" id="{4FDD1278-D13B-4797-8C98-7540806B711E}"/>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780459" y="3313385"/>
            <a:ext cx="3048000" cy="2796330"/>
          </a:xfrm>
        </p:spPr>
      </p:pic>
      <p:pic>
        <p:nvPicPr>
          <p:cNvPr id="64" name="Picture Placeholder 63">
            <a:extLst>
              <a:ext uri="{FF2B5EF4-FFF2-40B4-BE49-F238E27FC236}">
                <a16:creationId xmlns:a16="http://schemas.microsoft.com/office/drawing/2014/main" id="{9C861612-6B98-4A33-AEFF-4F0A60364327}"/>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8345705" y="3317908"/>
            <a:ext cx="3034663" cy="2796331"/>
          </a:xfrm>
        </p:spPr>
      </p:pic>
      <p:sp>
        <p:nvSpPr>
          <p:cNvPr id="67" name="Title 66">
            <a:extLst>
              <a:ext uri="{FF2B5EF4-FFF2-40B4-BE49-F238E27FC236}">
                <a16:creationId xmlns:a16="http://schemas.microsoft.com/office/drawing/2014/main" id="{BC69CF52-F446-4370-9577-2EB5F30ED47F}"/>
              </a:ext>
            </a:extLst>
          </p:cNvPr>
          <p:cNvSpPr>
            <a:spLocks noGrp="1"/>
          </p:cNvSpPr>
          <p:nvPr>
            <p:ph type="title"/>
          </p:nvPr>
        </p:nvSpPr>
        <p:spPr/>
        <p:txBody>
          <a:bodyPr/>
          <a:lstStyle/>
          <a:p>
            <a:r>
              <a:rPr lang="en-US" b="1" dirty="0" smtClean="0"/>
              <a:t>Step 3: </a:t>
            </a:r>
            <a:r>
              <a:rPr lang="en-US" dirty="0" smtClean="0"/>
              <a:t>Structure &amp; Presentation </a:t>
            </a:r>
            <a:endParaRPr lang="en-US" dirty="0"/>
          </a:p>
        </p:txBody>
      </p:sp>
      <p:pic>
        <p:nvPicPr>
          <p:cNvPr id="71" name="Picture Placeholder 70" descr="Taj Mahal">
            <a:extLst>
              <a:ext uri="{FF2B5EF4-FFF2-40B4-BE49-F238E27FC236}">
                <a16:creationId xmlns:a16="http://schemas.microsoft.com/office/drawing/2014/main" id="{55FE5CCD-3F2F-46F8-9BBD-290D86FBAE22}"/>
              </a:ext>
            </a:extLst>
          </p:cNvPr>
          <p:cNvPicPr>
            <a:picLocks noGrp="1" noChangeAspect="1"/>
          </p:cNvPicPr>
          <p:nvPr>
            <p:ph type="pic" sz="quarter" idx="19"/>
          </p:nvPr>
        </p:nvPicPr>
        <p:blipFill>
          <a:blip r:embed="rId4"/>
          <a:srcRect l="105" r="105"/>
          <a:stretch>
            <a:fillRect/>
          </a:stretch>
        </p:blipFill>
        <p:spPr>
          <a:xfrm>
            <a:off x="4525108" y="3234239"/>
            <a:ext cx="3141784" cy="2880000"/>
          </a:xfrm>
        </p:spPr>
      </p:pic>
      <p:sp>
        <p:nvSpPr>
          <p:cNvPr id="68" name="Text Placeholder 67">
            <a:extLst>
              <a:ext uri="{FF2B5EF4-FFF2-40B4-BE49-F238E27FC236}">
                <a16:creationId xmlns:a16="http://schemas.microsoft.com/office/drawing/2014/main" id="{13381A64-D3D4-4D0D-A114-3AC5FB8E5D77}"/>
              </a:ext>
            </a:extLst>
          </p:cNvPr>
          <p:cNvSpPr>
            <a:spLocks noGrp="1"/>
          </p:cNvSpPr>
          <p:nvPr>
            <p:ph type="body" sz="quarter" idx="21"/>
          </p:nvPr>
        </p:nvSpPr>
        <p:spPr/>
        <p:txBody>
          <a:bodyPr/>
          <a:lstStyle/>
          <a:p>
            <a:pPr marL="457200" indent="-457200" algn="l">
              <a:buAutoNum type="arabicPeriod"/>
            </a:pPr>
            <a:r>
              <a:rPr lang="en-US" dirty="0" smtClean="0"/>
              <a:t>Location – Include maps and photos to visualize the information</a:t>
            </a:r>
          </a:p>
          <a:p>
            <a:pPr marL="457200" indent="-457200" algn="l">
              <a:buAutoNum type="arabicPeriod"/>
            </a:pPr>
            <a:r>
              <a:rPr lang="en-US" dirty="0" smtClean="0"/>
              <a:t>Causes – Broken down into human and physical </a:t>
            </a:r>
            <a:endParaRPr lang="en-US" dirty="0"/>
          </a:p>
        </p:txBody>
      </p:sp>
      <p:grpSp>
        <p:nvGrpSpPr>
          <p:cNvPr id="18" name="Group 17" descr="decorative element">
            <a:extLst>
              <a:ext uri="{FF2B5EF4-FFF2-40B4-BE49-F238E27FC236}">
                <a16:creationId xmlns:a16="http://schemas.microsoft.com/office/drawing/2014/main" id="{067AF930-F598-4747-9605-0A838ED20BD6}"/>
              </a:ext>
              <a:ext uri="{C183D7F6-B498-43B3-948B-1728B52AA6E4}">
                <adec:decorative xmlns="" xmlns:adec="http://schemas.microsoft.com/office/drawing/2017/decorative" val="1"/>
              </a:ext>
            </a:extLst>
          </p:cNvPr>
          <p:cNvGrpSpPr/>
          <p:nvPr/>
        </p:nvGrpSpPr>
        <p:grpSpPr>
          <a:xfrm rot="5400000" flipH="1">
            <a:off x="4743216" y="-3976630"/>
            <a:ext cx="2705567" cy="11429999"/>
            <a:chOff x="4578818" y="945960"/>
            <a:chExt cx="6880587" cy="5226241"/>
          </a:xfrm>
        </p:grpSpPr>
        <p:cxnSp>
          <p:nvCxnSpPr>
            <p:cNvPr id="19" name="Straight Connector 18">
              <a:extLst>
                <a:ext uri="{FF2B5EF4-FFF2-40B4-BE49-F238E27FC236}">
                  <a16:creationId xmlns:a16="http://schemas.microsoft.com/office/drawing/2014/main" id="{21D710A3-26CD-4F84-A4D0-36F61290B609}"/>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41FF842-56E6-401D-9231-6DA71802EEF0}"/>
                </a:ext>
              </a:extLst>
            </p:cNvPr>
            <p:cNvCxnSpPr/>
            <p:nvPr/>
          </p:nvCxnSpPr>
          <p:spPr>
            <a:xfrm>
              <a:off x="4592975" y="6172201"/>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92A67031-41E7-43C9-8962-AD5A25383D24}"/>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2" name="Group 21" descr="decorative element">
            <a:extLst>
              <a:ext uri="{FF2B5EF4-FFF2-40B4-BE49-F238E27FC236}">
                <a16:creationId xmlns:a16="http://schemas.microsoft.com/office/drawing/2014/main" id="{094F297F-EFDC-486B-84B0-60452DD9DD23}"/>
              </a:ext>
              <a:ext uri="{C183D7F6-B498-43B3-948B-1728B52AA6E4}">
                <adec:decorative xmlns="" xmlns:adec="http://schemas.microsoft.com/office/drawing/2017/decorative" val="1"/>
              </a:ext>
            </a:extLst>
          </p:cNvPr>
          <p:cNvGrpSpPr/>
          <p:nvPr/>
        </p:nvGrpSpPr>
        <p:grpSpPr>
          <a:xfrm rot="16200000" flipH="1" flipV="1">
            <a:off x="4127722" y="-1334239"/>
            <a:ext cx="3938452" cy="11430000"/>
            <a:chOff x="4578818" y="945960"/>
            <a:chExt cx="6880587" cy="5226241"/>
          </a:xfrm>
        </p:grpSpPr>
        <p:cxnSp>
          <p:nvCxnSpPr>
            <p:cNvPr id="23" name="Straight Connector 22">
              <a:extLst>
                <a:ext uri="{FF2B5EF4-FFF2-40B4-BE49-F238E27FC236}">
                  <a16:creationId xmlns:a16="http://schemas.microsoft.com/office/drawing/2014/main" id="{B19EBAE2-30BF-4069-8CA3-ED78C7E5B56D}"/>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FB05770-3738-4864-BC82-D2B153B53989}"/>
                </a:ext>
              </a:extLst>
            </p:cNvPr>
            <p:cNvCxnSpPr/>
            <p:nvPr/>
          </p:nvCxnSpPr>
          <p:spPr>
            <a:xfrm>
              <a:off x="4592975" y="617220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8F765A14-4747-43AD-9029-6A1A9224A47D}"/>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5" name="Straight Connector 4" descr="decorative element">
            <a:extLst>
              <a:ext uri="{FF2B5EF4-FFF2-40B4-BE49-F238E27FC236}">
                <a16:creationId xmlns:a16="http://schemas.microsoft.com/office/drawing/2014/main" id="{32CF6C65-9676-4BE4-A507-1A1EC5CCD812}"/>
              </a:ext>
              <a:ext uri="{C183D7F6-B498-43B3-948B-1728B52AA6E4}">
                <adec:decorative xmlns="" xmlns:adec="http://schemas.microsoft.com/office/drawing/2017/decorative" val="1"/>
              </a:ext>
            </a:extLst>
          </p:cNvPr>
          <p:cNvCxnSpPr/>
          <p:nvPr/>
        </p:nvCxnSpPr>
        <p:spPr>
          <a:xfrm>
            <a:off x="2667000" y="1433444"/>
            <a:ext cx="68199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22252" y="2512861"/>
            <a:ext cx="3564414" cy="646331"/>
          </a:xfrm>
          <a:prstGeom prst="rect">
            <a:avLst/>
          </a:prstGeom>
          <a:noFill/>
        </p:spPr>
        <p:txBody>
          <a:bodyPr wrap="square" rtlCol="0">
            <a:spAutoFit/>
          </a:bodyPr>
          <a:lstStyle/>
          <a:p>
            <a:r>
              <a:rPr lang="en-US" dirty="0" smtClean="0"/>
              <a:t>3. Impacts on people – </a:t>
            </a:r>
          </a:p>
          <a:p>
            <a:r>
              <a:rPr lang="en-US" dirty="0" smtClean="0"/>
              <a:t>Support with population statistics  </a:t>
            </a:r>
            <a:endParaRPr lang="en-US" dirty="0"/>
          </a:p>
        </p:txBody>
      </p:sp>
      <p:sp>
        <p:nvSpPr>
          <p:cNvPr id="3" name="TextBox 2"/>
          <p:cNvSpPr txBox="1"/>
          <p:nvPr/>
        </p:nvSpPr>
        <p:spPr>
          <a:xfrm>
            <a:off x="4372135" y="2512579"/>
            <a:ext cx="3714926" cy="646331"/>
          </a:xfrm>
          <a:prstGeom prst="rect">
            <a:avLst/>
          </a:prstGeom>
          <a:noFill/>
        </p:spPr>
        <p:txBody>
          <a:bodyPr wrap="square" rtlCol="0">
            <a:spAutoFit/>
          </a:bodyPr>
          <a:lstStyle/>
          <a:p>
            <a:r>
              <a:rPr lang="en-US" dirty="0"/>
              <a:t>4</a:t>
            </a:r>
            <a:r>
              <a:rPr lang="en-US" dirty="0" smtClean="0"/>
              <a:t>. Impacts on environment – Support with images and diagrams </a:t>
            </a:r>
            <a:endParaRPr lang="en-US" dirty="0"/>
          </a:p>
        </p:txBody>
      </p:sp>
      <p:sp>
        <p:nvSpPr>
          <p:cNvPr id="4" name="TextBox 3"/>
          <p:cNvSpPr txBox="1"/>
          <p:nvPr/>
        </p:nvSpPr>
        <p:spPr>
          <a:xfrm>
            <a:off x="8345705" y="2394578"/>
            <a:ext cx="3428749" cy="923330"/>
          </a:xfrm>
          <a:prstGeom prst="rect">
            <a:avLst/>
          </a:prstGeom>
          <a:noFill/>
        </p:spPr>
        <p:txBody>
          <a:bodyPr wrap="square" rtlCol="0">
            <a:spAutoFit/>
          </a:bodyPr>
          <a:lstStyle/>
          <a:p>
            <a:r>
              <a:rPr lang="en-US" dirty="0"/>
              <a:t>5</a:t>
            </a:r>
            <a:r>
              <a:rPr lang="en-US" dirty="0" smtClean="0"/>
              <a:t>. Evaluation – Assess effectiveness of attempts to manage event or initiative </a:t>
            </a:r>
            <a:endParaRPr lang="en-US" dirty="0"/>
          </a:p>
        </p:txBody>
      </p:sp>
    </p:spTree>
    <p:extLst>
      <p:ext uri="{BB962C8B-B14F-4D97-AF65-F5344CB8AC3E}">
        <p14:creationId xmlns:p14="http://schemas.microsoft.com/office/powerpoint/2010/main" val="393831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7001B856-B79C-4FA5-95FD-B8EACA64129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2212" y="0"/>
            <a:ext cx="12224211" cy="6734888"/>
          </a:xfrm>
        </p:spPr>
      </p:pic>
      <p:sp>
        <p:nvSpPr>
          <p:cNvPr id="20" name="Rectangle 19" descr="decorative element">
            <a:extLst>
              <a:ext uri="{FF2B5EF4-FFF2-40B4-BE49-F238E27FC236}">
                <a16:creationId xmlns:a16="http://schemas.microsoft.com/office/drawing/2014/main" id="{657FC711-4568-4FA7-AA48-8402C6452B0B}"/>
              </a:ext>
              <a:ext uri="{C183D7F6-B498-43B3-948B-1728B52AA6E4}">
                <adec:decorative xmlns="" xmlns:adec="http://schemas.microsoft.com/office/drawing/2017/decorative" val="1"/>
              </a:ext>
            </a:extLst>
          </p:cNvPr>
          <p:cNvSpPr/>
          <p:nvPr/>
        </p:nvSpPr>
        <p:spPr>
          <a:xfrm rot="16200000" flipH="1">
            <a:off x="6158156" y="577928"/>
            <a:ext cx="6611769" cy="5455921"/>
          </a:xfrm>
          <a:prstGeom prst="rect">
            <a:avLst/>
          </a:prstGeom>
          <a:gradFill flip="none" rotWithShape="1">
            <a:gsLst>
              <a:gs pos="1000">
                <a:schemeClr val="tx1">
                  <a:alpha val="0"/>
                </a:schemeClr>
              </a:gs>
              <a:gs pos="61000">
                <a:schemeClr val="tx1">
                  <a:alpha val="92000"/>
                </a:schemeClr>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0BB4A24-2253-4A39-B175-C512013371D8}"/>
              </a:ext>
            </a:extLst>
          </p:cNvPr>
          <p:cNvSpPr>
            <a:spLocks noGrp="1"/>
          </p:cNvSpPr>
          <p:nvPr>
            <p:ph type="title"/>
          </p:nvPr>
        </p:nvSpPr>
        <p:spPr>
          <a:xfrm>
            <a:off x="5838092" y="246231"/>
            <a:ext cx="6002215" cy="957729"/>
          </a:xfrm>
        </p:spPr>
        <p:txBody>
          <a:bodyPr>
            <a:normAutofit fontScale="90000"/>
          </a:bodyPr>
          <a:lstStyle/>
          <a:p>
            <a:r>
              <a:rPr lang="en-ZA" b="1" dirty="0" smtClean="0"/>
              <a:t>Step 4: </a:t>
            </a:r>
            <a:br>
              <a:rPr lang="en-ZA" b="1" dirty="0" smtClean="0"/>
            </a:br>
            <a:r>
              <a:rPr lang="en-ZA" b="1" dirty="0" smtClean="0"/>
              <a:t>Delivering Case Study </a:t>
            </a:r>
            <a:endParaRPr lang="en-US" b="1" dirty="0"/>
          </a:p>
        </p:txBody>
      </p:sp>
      <p:sp>
        <p:nvSpPr>
          <p:cNvPr id="13" name="Text Placeholder 12">
            <a:extLst>
              <a:ext uri="{FF2B5EF4-FFF2-40B4-BE49-F238E27FC236}">
                <a16:creationId xmlns:a16="http://schemas.microsoft.com/office/drawing/2014/main" id="{6AD81136-7F59-43AB-8A14-139387331EEE}"/>
              </a:ext>
            </a:extLst>
          </p:cNvPr>
          <p:cNvSpPr>
            <a:spLocks noGrp="1"/>
          </p:cNvSpPr>
          <p:nvPr>
            <p:ph type="body" sz="quarter" idx="14"/>
          </p:nvPr>
        </p:nvSpPr>
        <p:spPr>
          <a:xfrm>
            <a:off x="7748789" y="1343510"/>
            <a:ext cx="3727556" cy="4472513"/>
          </a:xfrm>
        </p:spPr>
        <p:txBody>
          <a:bodyPr>
            <a:normAutofit lnSpcReduction="10000"/>
          </a:bodyPr>
          <a:lstStyle/>
          <a:p>
            <a:r>
              <a:rPr lang="en-US" dirty="0" smtClean="0"/>
              <a:t>Case studies can be utilized in a variety of ways to enhance learning: </a:t>
            </a:r>
            <a:endParaRPr lang="en-US" dirty="0"/>
          </a:p>
          <a:p>
            <a:pPr marL="457200" indent="-457200">
              <a:buAutoNum type="arabicPeriod"/>
            </a:pPr>
            <a:r>
              <a:rPr lang="en-US" dirty="0" smtClean="0"/>
              <a:t>Presented by teacher to support theories being taught. </a:t>
            </a:r>
          </a:p>
          <a:p>
            <a:pPr marL="457200" indent="-457200">
              <a:buAutoNum type="arabicPeriod"/>
            </a:pPr>
            <a:r>
              <a:rPr lang="en-US" dirty="0" smtClean="0"/>
              <a:t>Research a case study using relevant and reliable sources. </a:t>
            </a:r>
          </a:p>
          <a:p>
            <a:pPr marL="457200" indent="-457200">
              <a:buAutoNum type="arabicPeriod"/>
            </a:pPr>
            <a:r>
              <a:rPr lang="en-US" dirty="0" smtClean="0"/>
              <a:t>Annotate and compare case studies.   </a:t>
            </a:r>
            <a:endParaRPr lang="en-US" dirty="0"/>
          </a:p>
        </p:txBody>
      </p:sp>
      <p:cxnSp>
        <p:nvCxnSpPr>
          <p:cNvPr id="18" name="Straight Connector 17" descr="decorative element">
            <a:extLst>
              <a:ext uri="{FF2B5EF4-FFF2-40B4-BE49-F238E27FC236}">
                <a16:creationId xmlns:a16="http://schemas.microsoft.com/office/drawing/2014/main" id="{9F0A75C1-3072-4DCB-952E-5C598E1C83EB}"/>
              </a:ext>
              <a:ext uri="{C183D7F6-B498-43B3-948B-1728B52AA6E4}">
                <adec:decorative xmlns="" xmlns:adec="http://schemas.microsoft.com/office/drawing/2017/decorative" val="1"/>
              </a:ext>
            </a:extLst>
          </p:cNvPr>
          <p:cNvCxnSpPr/>
          <p:nvPr/>
        </p:nvCxnSpPr>
        <p:spPr>
          <a:xfrm>
            <a:off x="8023225" y="1276722"/>
            <a:ext cx="3348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
        <p:nvSpPr>
          <p:cNvPr id="19" name="Rectangle 18" descr="decorative element">
            <a:extLst>
              <a:ext uri="{FF2B5EF4-FFF2-40B4-BE49-F238E27FC236}">
                <a16:creationId xmlns:a16="http://schemas.microsoft.com/office/drawing/2014/main" id="{D7DD2AF5-94F8-4276-A384-39A296E9E618}"/>
              </a:ext>
              <a:ext uri="{C183D7F6-B498-43B3-948B-1728B52AA6E4}">
                <adec:decorative xmlns="" xmlns:adec="http://schemas.microsoft.com/office/drawing/2017/decorative" val="1"/>
              </a:ext>
            </a:extLst>
          </p:cNvPr>
          <p:cNvSpPr/>
          <p:nvPr/>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Isosceles Triangle 16" descr="decorative element">
            <a:extLst>
              <a:ext uri="{FF2B5EF4-FFF2-40B4-BE49-F238E27FC236}">
                <a16:creationId xmlns:a16="http://schemas.microsoft.com/office/drawing/2014/main" id="{3E135D3E-7923-4D69-BC52-1E8434A0B2DF}"/>
              </a:ext>
              <a:ext uri="{C183D7F6-B498-43B3-948B-1728B52AA6E4}">
                <adec:decorative xmlns="" xmlns:adec="http://schemas.microsoft.com/office/drawing/2017/decorative" val="1"/>
              </a:ext>
            </a:extLst>
          </p:cNvPr>
          <p:cNvSpPr/>
          <p:nvPr/>
        </p:nvSpPr>
        <p:spPr>
          <a:xfrm rot="5400000">
            <a:off x="0" y="0"/>
            <a:ext cx="1260000" cy="1260000"/>
          </a:xfrm>
          <a:prstGeom prst="triangle">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41700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C0AF-0C99-49B8-B848-73442FA812F7}"/>
              </a:ext>
            </a:extLst>
          </p:cNvPr>
          <p:cNvSpPr>
            <a:spLocks noGrp="1"/>
          </p:cNvSpPr>
          <p:nvPr>
            <p:ph type="title"/>
          </p:nvPr>
        </p:nvSpPr>
        <p:spPr>
          <a:xfrm>
            <a:off x="883920" y="365761"/>
            <a:ext cx="5750440" cy="1566282"/>
          </a:xfrm>
        </p:spPr>
        <p:txBody>
          <a:bodyPr/>
          <a:lstStyle/>
          <a:p>
            <a:r>
              <a:rPr lang="en-US" dirty="0" smtClean="0">
                <a:solidFill>
                  <a:schemeClr val="tx1"/>
                </a:solidFill>
              </a:rPr>
              <a:t>Step 5: Case Study Application </a:t>
            </a:r>
            <a:endParaRPr lang="en-US" dirty="0">
              <a:solidFill>
                <a:schemeClr val="tx1"/>
              </a:solidFill>
            </a:endParaRPr>
          </a:p>
        </p:txBody>
      </p:sp>
      <p:sp>
        <p:nvSpPr>
          <p:cNvPr id="4" name="Text Placeholder 3">
            <a:extLst>
              <a:ext uri="{FF2B5EF4-FFF2-40B4-BE49-F238E27FC236}">
                <a16:creationId xmlns:a16="http://schemas.microsoft.com/office/drawing/2014/main" id="{24F1A56A-9365-4450-94DC-F98248141D77}"/>
              </a:ext>
            </a:extLst>
          </p:cNvPr>
          <p:cNvSpPr>
            <a:spLocks noGrp="1"/>
          </p:cNvSpPr>
          <p:nvPr>
            <p:ph type="body" sz="half" idx="2"/>
          </p:nvPr>
        </p:nvSpPr>
        <p:spPr>
          <a:xfrm>
            <a:off x="423826" y="1932044"/>
            <a:ext cx="5930081" cy="4455438"/>
          </a:xfrm>
        </p:spPr>
        <p:txBody>
          <a:bodyPr>
            <a:normAutofit/>
          </a:bodyPr>
          <a:lstStyle/>
          <a:p>
            <a:r>
              <a:rPr lang="en-US" dirty="0" smtClean="0"/>
              <a:t>You should be able to know which case study supports a specific area of the syllabus. </a:t>
            </a:r>
          </a:p>
          <a:p>
            <a:pPr lvl="1"/>
            <a:r>
              <a:rPr lang="en-US" dirty="0" smtClean="0"/>
              <a:t>Ex. Match past exam questions with an appropriate case study. </a:t>
            </a:r>
          </a:p>
          <a:p>
            <a:r>
              <a:rPr lang="en-US" dirty="0" smtClean="0"/>
              <a:t>Choose only the key information to meet the demands of an exam question.</a:t>
            </a:r>
          </a:p>
          <a:p>
            <a:pPr lvl="1"/>
            <a:r>
              <a:rPr lang="en-US" dirty="0" smtClean="0"/>
              <a:t>Don’t retell the entire event or initiative, just highlight applicable issues within the case study in your response. </a:t>
            </a:r>
          </a:p>
          <a:p>
            <a:r>
              <a:rPr lang="en-US" dirty="0" smtClean="0"/>
              <a:t>Know case studies in detail so it supports exam answers, not added on as a separate section of your response.  </a:t>
            </a:r>
            <a:endParaRPr lang="en-US" dirty="0">
              <a:solidFill>
                <a:schemeClr val="tx1"/>
              </a:solidFill>
            </a:endParaRPr>
          </a:p>
          <a:p>
            <a:endParaRPr lang="en-US" dirty="0">
              <a:solidFill>
                <a:schemeClr val="tx1"/>
              </a:solidFill>
            </a:endParaRPr>
          </a:p>
        </p:txBody>
      </p:sp>
      <p:grpSp>
        <p:nvGrpSpPr>
          <p:cNvPr id="8" name="Group 7" descr="decorative element">
            <a:extLst>
              <a:ext uri="{FF2B5EF4-FFF2-40B4-BE49-F238E27FC236}">
                <a16:creationId xmlns:a16="http://schemas.microsoft.com/office/drawing/2014/main" id="{EFE30D8E-3C8D-4EC6-9EC0-49EEC65D3D70}"/>
              </a:ext>
              <a:ext uri="{C183D7F6-B498-43B3-948B-1728B52AA6E4}">
                <adec:decorative xmlns="" xmlns:adec="http://schemas.microsoft.com/office/drawing/2017/decorative" val="1"/>
              </a:ext>
            </a:extLst>
          </p:cNvPr>
          <p:cNvGrpSpPr/>
          <p:nvPr/>
        </p:nvGrpSpPr>
        <p:grpSpPr>
          <a:xfrm flipH="1">
            <a:off x="394323" y="365760"/>
            <a:ext cx="6102876" cy="6126480"/>
            <a:chOff x="4266631" y="945960"/>
            <a:chExt cx="7178609" cy="5226240"/>
          </a:xfrm>
        </p:grpSpPr>
        <p:cxnSp>
          <p:nvCxnSpPr>
            <p:cNvPr id="9" name="Straight Connector 8">
              <a:extLst>
                <a:ext uri="{FF2B5EF4-FFF2-40B4-BE49-F238E27FC236}">
                  <a16:creationId xmlns:a16="http://schemas.microsoft.com/office/drawing/2014/main" id="{1612A650-2C8A-4D4F-8C56-7E8C716CB428}"/>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D87B35CA-924E-4B0B-8992-FCA9B56F0710}"/>
                </a:ext>
              </a:extLst>
            </p:cNvPr>
            <p:cNvCxnSpPr/>
            <p:nvPr/>
          </p:nvCxnSpPr>
          <p:spPr>
            <a:xfrm>
              <a:off x="4266631" y="6172200"/>
              <a:ext cx="7160477"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37967EA4-E543-4682-9FBC-5EB0A4DED477}"/>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18" name="Straight Connector 17" descr="decorative element">
            <a:extLst>
              <a:ext uri="{FF2B5EF4-FFF2-40B4-BE49-F238E27FC236}">
                <a16:creationId xmlns:a16="http://schemas.microsoft.com/office/drawing/2014/main" id="{83A55248-C59C-4ACA-8BB2-36072388252E}"/>
              </a:ext>
              <a:ext uri="{C183D7F6-B498-43B3-948B-1728B52AA6E4}">
                <adec:decorative xmlns="" xmlns:adec="http://schemas.microsoft.com/office/drawing/2017/decorative" val="1"/>
              </a:ext>
            </a:extLst>
          </p:cNvPr>
          <p:cNvCxnSpPr/>
          <p:nvPr/>
        </p:nvCxnSpPr>
        <p:spPr>
          <a:xfrm>
            <a:off x="794776" y="1770264"/>
            <a:ext cx="5040000" cy="0"/>
          </a:xfrm>
          <a:prstGeom prst="line">
            <a:avLst/>
          </a:prstGeom>
          <a:ln w="31750">
            <a:solidFill>
              <a:schemeClr val="bg1"/>
            </a:solidFill>
          </a:ln>
        </p:spPr>
        <p:style>
          <a:lnRef idx="3">
            <a:schemeClr val="dk1"/>
          </a:lnRef>
          <a:fillRef idx="0">
            <a:schemeClr val="dk1"/>
          </a:fillRef>
          <a:effectRef idx="2">
            <a:schemeClr val="dk1"/>
          </a:effectRef>
          <a:fontRef idx="minor">
            <a:schemeClr val="tx1"/>
          </a:fontRef>
        </p:style>
      </p:cxnSp>
      <p:pic>
        <p:nvPicPr>
          <p:cNvPr id="21" name="Picture Placeholder 20">
            <a:extLst>
              <a:ext uri="{FF2B5EF4-FFF2-40B4-BE49-F238E27FC236}">
                <a16:creationId xmlns:a16="http://schemas.microsoft.com/office/drawing/2014/main" id="{15EDCB2E-FB37-4EB6-95E6-922E5BE1A50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309621" y="544139"/>
            <a:ext cx="5700896" cy="5700896"/>
          </a:xfrm>
        </p:spPr>
      </p:pic>
    </p:spTree>
    <p:extLst>
      <p:ext uri="{BB962C8B-B14F-4D97-AF65-F5344CB8AC3E}">
        <p14:creationId xmlns:p14="http://schemas.microsoft.com/office/powerpoint/2010/main" val="2365196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ris River">
            <a:extLst>
              <a:ext uri="{FF2B5EF4-FFF2-40B4-BE49-F238E27FC236}">
                <a16:creationId xmlns:a16="http://schemas.microsoft.com/office/drawing/2014/main" id="{B9CBB346-0CD2-4685-99B1-EF04ED2E1F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
        <p:nvSpPr>
          <p:cNvPr id="4" name="Rectangle 3" descr="decorative element">
            <a:extLst>
              <a:ext uri="{FF2B5EF4-FFF2-40B4-BE49-F238E27FC236}">
                <a16:creationId xmlns:a16="http://schemas.microsoft.com/office/drawing/2014/main" id="{90ECD7DE-6ECE-44C1-B0B1-B36869562478}"/>
              </a:ext>
              <a:ext uri="{C183D7F6-B498-43B3-948B-1728B52AA6E4}">
                <adec:decorative xmlns="" xmlns:adec="http://schemas.microsoft.com/office/drawing/2017/decorative" val="1"/>
              </a:ext>
            </a:extLst>
          </p:cNvPr>
          <p:cNvSpPr/>
          <p:nvPr/>
        </p:nvSpPr>
        <p:spPr bwMode="black">
          <a:xfrm>
            <a:off x="3131820" y="1143017"/>
            <a:ext cx="5928361" cy="4571967"/>
          </a:xfrm>
          <a:prstGeom prst="rect">
            <a:avLst/>
          </a:prstGeom>
          <a:solidFill>
            <a:srgbClr val="000000">
              <a:alpha val="5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FFFCD-801A-478E-9627-5836490CE680}"/>
              </a:ext>
            </a:extLst>
          </p:cNvPr>
          <p:cNvSpPr>
            <a:spLocks noGrp="1"/>
          </p:cNvSpPr>
          <p:nvPr>
            <p:ph type="title"/>
          </p:nvPr>
        </p:nvSpPr>
        <p:spPr/>
        <p:txBody>
          <a:bodyPr/>
          <a:lstStyle/>
          <a:p>
            <a:r>
              <a:rPr lang="en-US" dirty="0" smtClean="0">
                <a:solidFill>
                  <a:schemeClr val="accent2"/>
                </a:solidFill>
              </a:rPr>
              <a:t>Let’s look at an example. </a:t>
            </a:r>
            <a:endParaRPr lang="en-US" dirty="0">
              <a:solidFill>
                <a:schemeClr val="accent2"/>
              </a:solidFill>
            </a:endParaRPr>
          </a:p>
        </p:txBody>
      </p:sp>
      <p:sp>
        <p:nvSpPr>
          <p:cNvPr id="3" name="Text Placeholder 2">
            <a:extLst>
              <a:ext uri="{FF2B5EF4-FFF2-40B4-BE49-F238E27FC236}">
                <a16:creationId xmlns:a16="http://schemas.microsoft.com/office/drawing/2014/main" id="{AE50C2D7-C7F2-4AE4-B99C-A4F5CDF8D638}"/>
              </a:ext>
            </a:extLst>
          </p:cNvPr>
          <p:cNvSpPr>
            <a:spLocks noGrp="1"/>
          </p:cNvSpPr>
          <p:nvPr>
            <p:ph type="body" sz="quarter" idx="13"/>
          </p:nvPr>
        </p:nvSpPr>
        <p:spPr/>
        <p:txBody>
          <a:bodyPr>
            <a:normAutofit/>
          </a:bodyPr>
          <a:lstStyle/>
          <a:p>
            <a:r>
              <a:rPr lang="en-US" sz="2400" dirty="0" smtClean="0"/>
              <a:t>Flood in </a:t>
            </a:r>
            <a:r>
              <a:rPr lang="en-US" sz="2400" dirty="0" err="1" smtClean="0"/>
              <a:t>Bangledesh</a:t>
            </a:r>
            <a:r>
              <a:rPr lang="en-US" sz="2400" dirty="0" smtClean="0"/>
              <a:t>, 2004</a:t>
            </a:r>
            <a:endParaRPr lang="en-US" sz="2400" dirty="0"/>
          </a:p>
        </p:txBody>
      </p:sp>
      <p:cxnSp>
        <p:nvCxnSpPr>
          <p:cNvPr id="12" name="Straight Connector 11" descr="decorative element">
            <a:extLst>
              <a:ext uri="{FF2B5EF4-FFF2-40B4-BE49-F238E27FC236}">
                <a16:creationId xmlns:a16="http://schemas.microsoft.com/office/drawing/2014/main" id="{052DC118-2E25-449E-B08F-DC7B604FFEEF}"/>
              </a:ext>
              <a:ext uri="{C183D7F6-B498-43B3-948B-1728B52AA6E4}">
                <adec:decorative xmlns="" xmlns:adec="http://schemas.microsoft.com/office/drawing/2017/decorative" val="1"/>
              </a:ext>
            </a:extLst>
          </p:cNvPr>
          <p:cNvCxnSpPr>
            <a:cxnSpLocks/>
          </p:cNvCxnSpPr>
          <p:nvPr/>
        </p:nvCxnSpPr>
        <p:spPr>
          <a:xfrm>
            <a:off x="3864000" y="2229289"/>
            <a:ext cx="4464000" cy="0"/>
          </a:xfrm>
          <a:prstGeom prst="line">
            <a:avLst/>
          </a:prstGeom>
          <a:ln w="25400">
            <a:solidFill>
              <a:schemeClr val="accent2"/>
            </a:solidFill>
          </a:ln>
        </p:spPr>
        <p:style>
          <a:lnRef idx="3">
            <a:schemeClr val="dk1"/>
          </a:lnRef>
          <a:fillRef idx="0">
            <a:schemeClr val="dk1"/>
          </a:fillRef>
          <a:effectRef idx="2">
            <a:schemeClr val="dk1"/>
          </a:effectRef>
          <a:fontRef idx="minor">
            <a:schemeClr val="tx1"/>
          </a:fontRef>
        </p:style>
      </p:cxnSp>
      <p:sp>
        <p:nvSpPr>
          <p:cNvPr id="11" name="Rectangle 10" descr="decorative element">
            <a:extLst>
              <a:ext uri="{FF2B5EF4-FFF2-40B4-BE49-F238E27FC236}">
                <a16:creationId xmlns:a16="http://schemas.microsoft.com/office/drawing/2014/main" id="{0E90DB81-F779-42BC-9736-F4BD7E268D0C}"/>
              </a:ext>
              <a:ext uri="{C183D7F6-B498-43B3-948B-1728B52AA6E4}">
                <adec:decorative xmlns="" xmlns:adec="http://schemas.microsoft.com/office/drawing/2017/decorative" val="1"/>
              </a:ext>
            </a:extLst>
          </p:cNvPr>
          <p:cNvSpPr>
            <a:spLocks/>
          </p:cNvSpPr>
          <p:nvPr/>
        </p:nvSpPr>
        <p:spPr bwMode="black">
          <a:xfrm>
            <a:off x="3054000" y="1069120"/>
            <a:ext cx="6084000" cy="4719760"/>
          </a:xfrm>
          <a:prstGeom prst="rect">
            <a:avLst/>
          </a:prstGeom>
          <a:noFill/>
          <a:ln w="317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descr="decorative element">
            <a:extLst>
              <a:ext uri="{FF2B5EF4-FFF2-40B4-BE49-F238E27FC236}">
                <a16:creationId xmlns:a16="http://schemas.microsoft.com/office/drawing/2014/main" id="{6B2E2FBC-3A83-4C18-9BA9-D8E72AF5ABC2}"/>
              </a:ext>
              <a:ext uri="{C183D7F6-B498-43B3-948B-1728B52AA6E4}">
                <adec:decorative xmlns="" xmlns:adec="http://schemas.microsoft.com/office/drawing/2017/decorative" val="1"/>
              </a:ext>
            </a:extLst>
          </p:cNvPr>
          <p:cNvSpPr>
            <a:spLocks noChangeAspect="1"/>
          </p:cNvSpPr>
          <p:nvPr/>
        </p:nvSpPr>
        <p:spPr bwMode="black">
          <a:xfrm>
            <a:off x="2964000" y="999300"/>
            <a:ext cx="6264000" cy="4859400"/>
          </a:xfrm>
          <a:prstGeom prst="rect">
            <a:avLst/>
          </a:prstGeom>
          <a:noFill/>
          <a:ln w="317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744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Custom 10">
      <a:majorFont>
        <a:latin typeface="Tahoma"/>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Virtual Field Trip_SL_v6" id="{7229CDD7-9445-4019-A487-E7D1F6D80049}" vid="{28780773-9D29-47AA-9173-C01A550FEF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F42536-E1A7-4A93-85E5-1C91C8DE0C0F}">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7EB7EC9-BFC3-4E03-AF78-FBB8B5F6F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A86F69-8641-4864-BA5B-05F626DEC8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Virtual field trip</Template>
  <TotalTime>0</TotalTime>
  <Words>461</Words>
  <Application>Microsoft Office PowerPoint</Application>
  <PresentationFormat>Widescreen</PresentationFormat>
  <Paragraphs>51</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Tahoma</vt:lpstr>
      <vt:lpstr>Verdana</vt:lpstr>
      <vt:lpstr>Wingdings</vt:lpstr>
      <vt:lpstr>Parcel</vt:lpstr>
      <vt:lpstr>Using Case Studies </vt:lpstr>
      <vt:lpstr>Step 1:   Choosing an appropriate case study. </vt:lpstr>
      <vt:lpstr>Step 2: Sourcing the information</vt:lpstr>
      <vt:lpstr>Step 3: Structure &amp; Presentation </vt:lpstr>
      <vt:lpstr>Step 4:  Delivering Case Study </vt:lpstr>
      <vt:lpstr>Step 5: Case Study Application </vt:lpstr>
      <vt:lpstr>Let’s look at an example.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2018-08-25T16:27:24Z</dcterms:created>
  <dcterms:modified xsi:type="dcterms:W3CDTF">2018-09-10T23:37:02Z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