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45964-BBC8-4C1F-8004-14E7F0C4D141}" type="doc">
      <dgm:prSet loTypeId="urn:microsoft.com/office/officeart/2011/layout/HexagonRadial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926DD62-7169-40F9-8677-F4F71F723F01}">
      <dgm:prSet phldrT="[Text]"/>
      <dgm:spPr/>
      <dgm:t>
        <a:bodyPr/>
        <a:lstStyle/>
        <a:p>
          <a:r>
            <a:rPr lang="en-US" dirty="0" smtClean="0"/>
            <a:t>Unit 2</a:t>
          </a:r>
          <a:endParaRPr lang="en-US" dirty="0"/>
        </a:p>
      </dgm:t>
    </dgm:pt>
    <dgm:pt modelId="{DD79661C-9E4A-4CED-93B6-C2F53610D9CB}" type="parTrans" cxnId="{FDDA5F6F-F7E5-457B-A76E-5D9B218ABD03}">
      <dgm:prSet/>
      <dgm:spPr/>
      <dgm:t>
        <a:bodyPr/>
        <a:lstStyle/>
        <a:p>
          <a:endParaRPr lang="en-US"/>
        </a:p>
      </dgm:t>
    </dgm:pt>
    <dgm:pt modelId="{BC7C2DBB-C770-45F7-A930-81AAAC20397D}" type="sibTrans" cxnId="{FDDA5F6F-F7E5-457B-A76E-5D9B218ABD03}">
      <dgm:prSet/>
      <dgm:spPr/>
      <dgm:t>
        <a:bodyPr/>
        <a:lstStyle/>
        <a:p>
          <a:endParaRPr lang="en-US"/>
        </a:p>
      </dgm:t>
    </dgm:pt>
    <dgm:pt modelId="{42F8D4AB-1DDA-4610-A327-AD96A37BAC85}">
      <dgm:prSet phldrT="[Text]"/>
      <dgm:spPr/>
      <dgm:t>
        <a:bodyPr/>
        <a:lstStyle/>
        <a:p>
          <a:r>
            <a:rPr lang="en-US" dirty="0" smtClean="0"/>
            <a:t>Population</a:t>
          </a:r>
        </a:p>
        <a:p>
          <a:r>
            <a:rPr lang="en-US" dirty="0" smtClean="0"/>
            <a:t>Chapter 2</a:t>
          </a:r>
          <a:endParaRPr lang="en-US" dirty="0"/>
        </a:p>
      </dgm:t>
    </dgm:pt>
    <dgm:pt modelId="{CE9409E2-5400-4FDD-A3B6-4FB0749FCA7E}" type="parTrans" cxnId="{12296D18-60A9-4198-BEBF-B3F8BCE7B8D6}">
      <dgm:prSet/>
      <dgm:spPr/>
      <dgm:t>
        <a:bodyPr/>
        <a:lstStyle/>
        <a:p>
          <a:endParaRPr lang="en-US"/>
        </a:p>
      </dgm:t>
    </dgm:pt>
    <dgm:pt modelId="{C446952A-2E0D-4125-AE43-4A3CE76E2CEB}" type="sibTrans" cxnId="{12296D18-60A9-4198-BEBF-B3F8BCE7B8D6}">
      <dgm:prSet/>
      <dgm:spPr/>
      <dgm:t>
        <a:bodyPr/>
        <a:lstStyle/>
        <a:p>
          <a:endParaRPr lang="en-US"/>
        </a:p>
      </dgm:t>
    </dgm:pt>
    <dgm:pt modelId="{8A4F1F39-654D-4E39-BA35-A8E357D16DA1}">
      <dgm:prSet phldrT="[Text]"/>
      <dgm:spPr/>
      <dgm:t>
        <a:bodyPr/>
        <a:lstStyle/>
        <a:p>
          <a:r>
            <a:rPr lang="en-US" dirty="0" smtClean="0"/>
            <a:t>Migration</a:t>
          </a:r>
        </a:p>
        <a:p>
          <a:r>
            <a:rPr lang="en-US" dirty="0" smtClean="0"/>
            <a:t>Chapter 3</a:t>
          </a:r>
          <a:endParaRPr lang="en-US" dirty="0"/>
        </a:p>
      </dgm:t>
    </dgm:pt>
    <dgm:pt modelId="{3A927A97-BB09-451B-9CA0-D86846DD32FB}" type="parTrans" cxnId="{A2DCF0C0-72D9-4C27-9E33-A1698580CCC3}">
      <dgm:prSet/>
      <dgm:spPr/>
      <dgm:t>
        <a:bodyPr/>
        <a:lstStyle/>
        <a:p>
          <a:endParaRPr lang="en-US"/>
        </a:p>
      </dgm:t>
    </dgm:pt>
    <dgm:pt modelId="{D8C52D5E-39EC-4534-8E15-4E626E8545BE}" type="sibTrans" cxnId="{A2DCF0C0-72D9-4C27-9E33-A1698580CCC3}">
      <dgm:prSet/>
      <dgm:spPr/>
      <dgm:t>
        <a:bodyPr/>
        <a:lstStyle/>
        <a:p>
          <a:endParaRPr lang="en-US"/>
        </a:p>
      </dgm:t>
    </dgm:pt>
    <dgm:pt modelId="{CBC47ED0-53D1-4652-ACC7-EC8CB95B8D5F}" type="pres">
      <dgm:prSet presAssocID="{9ED45964-BBC8-4C1F-8004-14E7F0C4D14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0E1A174-C697-4DF1-B92C-6E127F9C87EB}" type="pres">
      <dgm:prSet presAssocID="{F926DD62-7169-40F9-8677-F4F71F723F0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3BB1613-708C-4D6B-B357-4B2A39AEC716}" type="pres">
      <dgm:prSet presAssocID="{42F8D4AB-1DDA-4610-A327-AD96A37BAC85}" presName="Accent1" presStyleCnt="0"/>
      <dgm:spPr/>
    </dgm:pt>
    <dgm:pt modelId="{756CFB29-E1E2-4F19-8FE6-D68EAD4718CE}" type="pres">
      <dgm:prSet presAssocID="{42F8D4AB-1DDA-4610-A327-AD96A37BAC85}" presName="Accent" presStyleLbl="bgShp" presStyleIdx="0" presStyleCnt="2"/>
      <dgm:spPr/>
    </dgm:pt>
    <dgm:pt modelId="{05390AE4-8609-48C9-88F2-348E43914340}" type="pres">
      <dgm:prSet presAssocID="{42F8D4AB-1DDA-4610-A327-AD96A37BAC85}" presName="Child1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38DE6-A7C0-4468-AAE3-C00A34B324C7}" type="pres">
      <dgm:prSet presAssocID="{8A4F1F39-654D-4E39-BA35-A8E357D16DA1}" presName="Accent2" presStyleCnt="0"/>
      <dgm:spPr/>
    </dgm:pt>
    <dgm:pt modelId="{BCDDC780-20A7-4D90-811B-C7C1988DDB37}" type="pres">
      <dgm:prSet presAssocID="{8A4F1F39-654D-4E39-BA35-A8E357D16DA1}" presName="Accent" presStyleLbl="bgShp" presStyleIdx="1" presStyleCnt="2"/>
      <dgm:spPr/>
    </dgm:pt>
    <dgm:pt modelId="{FB22AEDB-09FB-4233-8381-75A01AD4FBF4}" type="pres">
      <dgm:prSet presAssocID="{8A4F1F39-654D-4E39-BA35-A8E357D16DA1}" presName="Child2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98275F-66AF-4987-9380-6BF47F78F9F5}" type="presOf" srcId="{9ED45964-BBC8-4C1F-8004-14E7F0C4D141}" destId="{CBC47ED0-53D1-4652-ACC7-EC8CB95B8D5F}" srcOrd="0" destOrd="0" presId="urn:microsoft.com/office/officeart/2011/layout/HexagonRadial"/>
    <dgm:cxn modelId="{BDA139B4-2FA0-42B4-AFF3-2B051A32B310}" type="presOf" srcId="{42F8D4AB-1DDA-4610-A327-AD96A37BAC85}" destId="{05390AE4-8609-48C9-88F2-348E43914340}" srcOrd="0" destOrd="0" presId="urn:microsoft.com/office/officeart/2011/layout/HexagonRadial"/>
    <dgm:cxn modelId="{393D8B88-3B13-4F7E-94DC-96BFD04276C7}" type="presOf" srcId="{8A4F1F39-654D-4E39-BA35-A8E357D16DA1}" destId="{FB22AEDB-09FB-4233-8381-75A01AD4FBF4}" srcOrd="0" destOrd="0" presId="urn:microsoft.com/office/officeart/2011/layout/HexagonRadial"/>
    <dgm:cxn modelId="{A2DCF0C0-72D9-4C27-9E33-A1698580CCC3}" srcId="{F926DD62-7169-40F9-8677-F4F71F723F01}" destId="{8A4F1F39-654D-4E39-BA35-A8E357D16DA1}" srcOrd="1" destOrd="0" parTransId="{3A927A97-BB09-451B-9CA0-D86846DD32FB}" sibTransId="{D8C52D5E-39EC-4534-8E15-4E626E8545BE}"/>
    <dgm:cxn modelId="{EEB090A5-B772-4DCC-B557-2ECD6F378833}" type="presOf" srcId="{F926DD62-7169-40F9-8677-F4F71F723F01}" destId="{20E1A174-C697-4DF1-B92C-6E127F9C87EB}" srcOrd="0" destOrd="0" presId="urn:microsoft.com/office/officeart/2011/layout/HexagonRadial"/>
    <dgm:cxn modelId="{12296D18-60A9-4198-BEBF-B3F8BCE7B8D6}" srcId="{F926DD62-7169-40F9-8677-F4F71F723F01}" destId="{42F8D4AB-1DDA-4610-A327-AD96A37BAC85}" srcOrd="0" destOrd="0" parTransId="{CE9409E2-5400-4FDD-A3B6-4FB0749FCA7E}" sibTransId="{C446952A-2E0D-4125-AE43-4A3CE76E2CEB}"/>
    <dgm:cxn modelId="{FDDA5F6F-F7E5-457B-A76E-5D9B218ABD03}" srcId="{9ED45964-BBC8-4C1F-8004-14E7F0C4D141}" destId="{F926DD62-7169-40F9-8677-F4F71F723F01}" srcOrd="0" destOrd="0" parTransId="{DD79661C-9E4A-4CED-93B6-C2F53610D9CB}" sibTransId="{BC7C2DBB-C770-45F7-A930-81AAAC20397D}"/>
    <dgm:cxn modelId="{963C5825-2E16-42BA-B2D1-E1C55D578248}" type="presParOf" srcId="{CBC47ED0-53D1-4652-ACC7-EC8CB95B8D5F}" destId="{20E1A174-C697-4DF1-B92C-6E127F9C87EB}" srcOrd="0" destOrd="0" presId="urn:microsoft.com/office/officeart/2011/layout/HexagonRadial"/>
    <dgm:cxn modelId="{B6B88367-8628-45E8-ADDF-B9A5878E6937}" type="presParOf" srcId="{CBC47ED0-53D1-4652-ACC7-EC8CB95B8D5F}" destId="{73BB1613-708C-4D6B-B357-4B2A39AEC716}" srcOrd="1" destOrd="0" presId="urn:microsoft.com/office/officeart/2011/layout/HexagonRadial"/>
    <dgm:cxn modelId="{1C7254DD-790B-49A6-8F1C-4BF81A9AB9BB}" type="presParOf" srcId="{73BB1613-708C-4D6B-B357-4B2A39AEC716}" destId="{756CFB29-E1E2-4F19-8FE6-D68EAD4718CE}" srcOrd="0" destOrd="0" presId="urn:microsoft.com/office/officeart/2011/layout/HexagonRadial"/>
    <dgm:cxn modelId="{95F57C9B-A222-4F8C-B757-90257CC6807A}" type="presParOf" srcId="{CBC47ED0-53D1-4652-ACC7-EC8CB95B8D5F}" destId="{05390AE4-8609-48C9-88F2-348E43914340}" srcOrd="2" destOrd="0" presId="urn:microsoft.com/office/officeart/2011/layout/HexagonRadial"/>
    <dgm:cxn modelId="{9F26849D-5D55-4ED8-A3B2-33F72D3FD957}" type="presParOf" srcId="{CBC47ED0-53D1-4652-ACC7-EC8CB95B8D5F}" destId="{27138DE6-A7C0-4468-AAE3-C00A34B324C7}" srcOrd="3" destOrd="0" presId="urn:microsoft.com/office/officeart/2011/layout/HexagonRadial"/>
    <dgm:cxn modelId="{AED67F39-5D83-4141-9EAF-D36580EB2D83}" type="presParOf" srcId="{27138DE6-A7C0-4468-AAE3-C00A34B324C7}" destId="{BCDDC780-20A7-4D90-811B-C7C1988DDB37}" srcOrd="0" destOrd="0" presId="urn:microsoft.com/office/officeart/2011/layout/HexagonRadial"/>
    <dgm:cxn modelId="{0076EC15-EDF4-45BF-84DB-526979BE0996}" type="presParOf" srcId="{CBC47ED0-53D1-4652-ACC7-EC8CB95B8D5F}" destId="{FB22AEDB-09FB-4233-8381-75A01AD4FBF4}" srcOrd="4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C9C8EE-E8B9-471F-A4F2-35FE55A1C3A8}" type="doc">
      <dgm:prSet loTypeId="urn:microsoft.com/office/officeart/2005/8/layout/radial1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6B98431-23B8-43F2-8565-61A7B22B9A7A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rPr>
            <a:t>Sections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ritannic Bold" pitchFamily="34" charset="0"/>
          </a:endParaRPr>
        </a:p>
      </dgm:t>
    </dgm:pt>
    <dgm:pt modelId="{389F251B-2D92-4D34-9E0D-3B269B3BA669}" type="parTrans" cxnId="{D8D096EF-091F-4A29-B34A-18DAF71BF65D}">
      <dgm:prSet/>
      <dgm:spPr/>
      <dgm:t>
        <a:bodyPr/>
        <a:lstStyle/>
        <a:p>
          <a:endParaRPr lang="en-US"/>
        </a:p>
      </dgm:t>
    </dgm:pt>
    <dgm:pt modelId="{A00A52A2-3368-4C85-9730-78B3E4643931}" type="sibTrans" cxnId="{D8D096EF-091F-4A29-B34A-18DAF71BF65D}">
      <dgm:prSet/>
      <dgm:spPr/>
      <dgm:t>
        <a:bodyPr/>
        <a:lstStyle/>
        <a:p>
          <a:endParaRPr lang="en-US"/>
        </a:p>
      </dgm:t>
    </dgm:pt>
    <dgm:pt modelId="{78D45C3B-B965-4E46-B63E-D7991B6D43EE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rPr>
            <a:t>Where is Everyone?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ritannic Bold" pitchFamily="34" charset="0"/>
          </a:endParaRPr>
        </a:p>
      </dgm:t>
    </dgm:pt>
    <dgm:pt modelId="{2B2636E3-6889-4A2B-81A6-8B9128A8EA29}" type="parTrans" cxnId="{FFD674C4-E147-4408-8472-F4337CD8FF70}">
      <dgm:prSet/>
      <dgm:spPr/>
      <dgm:t>
        <a:bodyPr/>
        <a:lstStyle/>
        <a:p>
          <a:endParaRPr lang="en-US" dirty="0"/>
        </a:p>
      </dgm:t>
    </dgm:pt>
    <dgm:pt modelId="{829CEFA3-2B59-465F-BF30-3391D5F7E87D}" type="sibTrans" cxnId="{FFD674C4-E147-4408-8472-F4337CD8FF70}">
      <dgm:prSet/>
      <dgm:spPr/>
      <dgm:t>
        <a:bodyPr/>
        <a:lstStyle/>
        <a:p>
          <a:endParaRPr lang="en-US"/>
        </a:p>
      </dgm:t>
    </dgm:pt>
    <dgm:pt modelId="{9D2685D7-DF57-40D2-8D51-7FBD1BD3F7CB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rPr>
            <a:t>Where has population increased?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ritannic Bold" pitchFamily="34" charset="0"/>
          </a:endParaRPr>
        </a:p>
      </dgm:t>
    </dgm:pt>
    <dgm:pt modelId="{22AC2A12-8B98-4821-B136-095DCF68D0F6}" type="parTrans" cxnId="{32805C32-A6CF-4B9E-BC7D-7E0B800D69EA}">
      <dgm:prSet/>
      <dgm:spPr/>
      <dgm:t>
        <a:bodyPr/>
        <a:lstStyle/>
        <a:p>
          <a:endParaRPr lang="en-US" dirty="0"/>
        </a:p>
      </dgm:t>
    </dgm:pt>
    <dgm:pt modelId="{B5AA3940-D76E-4513-98B5-E90681956353}" type="sibTrans" cxnId="{32805C32-A6CF-4B9E-BC7D-7E0B800D69EA}">
      <dgm:prSet/>
      <dgm:spPr/>
      <dgm:t>
        <a:bodyPr/>
        <a:lstStyle/>
        <a:p>
          <a:endParaRPr lang="en-US"/>
        </a:p>
      </dgm:t>
    </dgm:pt>
    <dgm:pt modelId="{3AE12E97-B768-423E-A560-84C81A3B2568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rPr>
            <a:t>Why is population increasing at different rates?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ritannic Bold" pitchFamily="34" charset="0"/>
          </a:endParaRPr>
        </a:p>
      </dgm:t>
    </dgm:pt>
    <dgm:pt modelId="{F7F4AB11-D551-48C9-966D-755961302EBD}" type="parTrans" cxnId="{CF7BA835-1255-473F-8C1D-E8BCB07F204D}">
      <dgm:prSet/>
      <dgm:spPr/>
      <dgm:t>
        <a:bodyPr/>
        <a:lstStyle/>
        <a:p>
          <a:endParaRPr lang="en-US" dirty="0"/>
        </a:p>
      </dgm:t>
    </dgm:pt>
    <dgm:pt modelId="{8AB58E86-121B-492E-B015-DC69AE3DEBE9}" type="sibTrans" cxnId="{CF7BA835-1255-473F-8C1D-E8BCB07F204D}">
      <dgm:prSet/>
      <dgm:spPr/>
      <dgm:t>
        <a:bodyPr/>
        <a:lstStyle/>
        <a:p>
          <a:endParaRPr lang="en-US"/>
        </a:p>
      </dgm:t>
    </dgm:pt>
    <dgm:pt modelId="{A159070F-DF16-43BF-93B6-8AB283AE9BFE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rPr>
            <a:t>Overpopulation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ritannic Bold" pitchFamily="34" charset="0"/>
          </a:endParaRPr>
        </a:p>
      </dgm:t>
    </dgm:pt>
    <dgm:pt modelId="{784FBDAF-656B-4180-B931-34C77731334F}" type="parTrans" cxnId="{5F4EE0CA-95FF-4B64-B825-F32D2811C6B1}">
      <dgm:prSet/>
      <dgm:spPr/>
      <dgm:t>
        <a:bodyPr/>
        <a:lstStyle/>
        <a:p>
          <a:endParaRPr lang="en-US" dirty="0"/>
        </a:p>
      </dgm:t>
    </dgm:pt>
    <dgm:pt modelId="{CA2170B4-0F98-4A21-A0E2-824ABF1A80E3}" type="sibTrans" cxnId="{5F4EE0CA-95FF-4B64-B825-F32D2811C6B1}">
      <dgm:prSet/>
      <dgm:spPr/>
      <dgm:t>
        <a:bodyPr/>
        <a:lstStyle/>
        <a:p>
          <a:endParaRPr lang="en-US"/>
        </a:p>
      </dgm:t>
    </dgm:pt>
    <dgm:pt modelId="{7FF90095-C6C0-4B76-B58A-6C8E708F85AE}" type="pres">
      <dgm:prSet presAssocID="{D8C9C8EE-E8B9-471F-A4F2-35FE55A1C3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940094-8275-482C-98CF-30F01FFF354C}" type="pres">
      <dgm:prSet presAssocID="{76B98431-23B8-43F2-8565-61A7B22B9A7A}" presName="centerShape" presStyleLbl="node0" presStyleIdx="0" presStyleCnt="1"/>
      <dgm:spPr/>
      <dgm:t>
        <a:bodyPr/>
        <a:lstStyle/>
        <a:p>
          <a:endParaRPr lang="en-US"/>
        </a:p>
      </dgm:t>
    </dgm:pt>
    <dgm:pt modelId="{B564F8AE-0331-4C8D-9CA3-513921C10AA1}" type="pres">
      <dgm:prSet presAssocID="{2B2636E3-6889-4A2B-81A6-8B9128A8EA29}" presName="Name9" presStyleLbl="parChTrans1D2" presStyleIdx="0" presStyleCnt="4"/>
      <dgm:spPr/>
      <dgm:t>
        <a:bodyPr/>
        <a:lstStyle/>
        <a:p>
          <a:endParaRPr lang="en-US"/>
        </a:p>
      </dgm:t>
    </dgm:pt>
    <dgm:pt modelId="{F76C3FEB-651C-4E1B-984C-231E42F11907}" type="pres">
      <dgm:prSet presAssocID="{2B2636E3-6889-4A2B-81A6-8B9128A8EA2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21A8ED9-F04B-4A4B-AE10-051F3D18E722}" type="pres">
      <dgm:prSet presAssocID="{78D45C3B-B965-4E46-B63E-D7991B6D43E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7B305-84A5-41B6-8E33-50C48117A9CE}" type="pres">
      <dgm:prSet presAssocID="{22AC2A12-8B98-4821-B136-095DCF68D0F6}" presName="Name9" presStyleLbl="parChTrans1D2" presStyleIdx="1" presStyleCnt="4"/>
      <dgm:spPr/>
      <dgm:t>
        <a:bodyPr/>
        <a:lstStyle/>
        <a:p>
          <a:endParaRPr lang="en-US"/>
        </a:p>
      </dgm:t>
    </dgm:pt>
    <dgm:pt modelId="{865E8119-C60D-4F83-B82D-62916B429386}" type="pres">
      <dgm:prSet presAssocID="{22AC2A12-8B98-4821-B136-095DCF68D0F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282D742-2E59-4128-92AD-B3CDC4227901}" type="pres">
      <dgm:prSet presAssocID="{9D2685D7-DF57-40D2-8D51-7FBD1BD3F7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71AE5-DE92-497F-9470-DF39EC6D67D8}" type="pres">
      <dgm:prSet presAssocID="{F7F4AB11-D551-48C9-966D-755961302EBD}" presName="Name9" presStyleLbl="parChTrans1D2" presStyleIdx="2" presStyleCnt="4"/>
      <dgm:spPr/>
      <dgm:t>
        <a:bodyPr/>
        <a:lstStyle/>
        <a:p>
          <a:endParaRPr lang="en-US"/>
        </a:p>
      </dgm:t>
    </dgm:pt>
    <dgm:pt modelId="{0808179C-E2B3-4819-BB72-BCA0966075BD}" type="pres">
      <dgm:prSet presAssocID="{F7F4AB11-D551-48C9-966D-755961302EB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F3F7F7C-6419-459B-BCDC-A48602C837F6}" type="pres">
      <dgm:prSet presAssocID="{3AE12E97-B768-423E-A560-84C81A3B256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2E1F4-177D-4D7B-9080-61E6BE391025}" type="pres">
      <dgm:prSet presAssocID="{784FBDAF-656B-4180-B931-34C77731334F}" presName="Name9" presStyleLbl="parChTrans1D2" presStyleIdx="3" presStyleCnt="4"/>
      <dgm:spPr/>
      <dgm:t>
        <a:bodyPr/>
        <a:lstStyle/>
        <a:p>
          <a:endParaRPr lang="en-US"/>
        </a:p>
      </dgm:t>
    </dgm:pt>
    <dgm:pt modelId="{A97C3898-9662-44C5-9E13-44C57C82B64D}" type="pres">
      <dgm:prSet presAssocID="{784FBDAF-656B-4180-B931-34C77731334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8DCD05B-5B9C-45E0-ADFD-25EE34265BF2}" type="pres">
      <dgm:prSet presAssocID="{A159070F-DF16-43BF-93B6-8AB283AE9B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54A12F-A75A-4B63-85F6-FE9F6C1C3DF4}" type="presOf" srcId="{A159070F-DF16-43BF-93B6-8AB283AE9BFE}" destId="{18DCD05B-5B9C-45E0-ADFD-25EE34265BF2}" srcOrd="0" destOrd="0" presId="urn:microsoft.com/office/officeart/2005/8/layout/radial1"/>
    <dgm:cxn modelId="{54743312-37B8-464A-83DC-2376763CA433}" type="presOf" srcId="{78D45C3B-B965-4E46-B63E-D7991B6D43EE}" destId="{D21A8ED9-F04B-4A4B-AE10-051F3D18E722}" srcOrd="0" destOrd="0" presId="urn:microsoft.com/office/officeart/2005/8/layout/radial1"/>
    <dgm:cxn modelId="{6FD871DB-C241-4E1A-8C16-C51F68D33A09}" type="presOf" srcId="{9D2685D7-DF57-40D2-8D51-7FBD1BD3F7CB}" destId="{5282D742-2E59-4128-92AD-B3CDC4227901}" srcOrd="0" destOrd="0" presId="urn:microsoft.com/office/officeart/2005/8/layout/radial1"/>
    <dgm:cxn modelId="{CF7BA835-1255-473F-8C1D-E8BCB07F204D}" srcId="{76B98431-23B8-43F2-8565-61A7B22B9A7A}" destId="{3AE12E97-B768-423E-A560-84C81A3B2568}" srcOrd="2" destOrd="0" parTransId="{F7F4AB11-D551-48C9-966D-755961302EBD}" sibTransId="{8AB58E86-121B-492E-B015-DC69AE3DEBE9}"/>
    <dgm:cxn modelId="{27C3DFFC-C93B-4C23-A4F5-1FB149E6F948}" type="presOf" srcId="{76B98431-23B8-43F2-8565-61A7B22B9A7A}" destId="{51940094-8275-482C-98CF-30F01FFF354C}" srcOrd="0" destOrd="0" presId="urn:microsoft.com/office/officeart/2005/8/layout/radial1"/>
    <dgm:cxn modelId="{64211176-4B15-43BA-8355-B0C1AE82C449}" type="presOf" srcId="{22AC2A12-8B98-4821-B136-095DCF68D0F6}" destId="{67D7B305-84A5-41B6-8E33-50C48117A9CE}" srcOrd="0" destOrd="0" presId="urn:microsoft.com/office/officeart/2005/8/layout/radial1"/>
    <dgm:cxn modelId="{E932346E-A35F-406B-BAF8-6B7E4BA18C1A}" type="presOf" srcId="{D8C9C8EE-E8B9-471F-A4F2-35FE55A1C3A8}" destId="{7FF90095-C6C0-4B76-B58A-6C8E708F85AE}" srcOrd="0" destOrd="0" presId="urn:microsoft.com/office/officeart/2005/8/layout/radial1"/>
    <dgm:cxn modelId="{CBAC570C-ED27-46E2-8E17-0594CF8ACADA}" type="presOf" srcId="{3AE12E97-B768-423E-A560-84C81A3B2568}" destId="{AF3F7F7C-6419-459B-BCDC-A48602C837F6}" srcOrd="0" destOrd="0" presId="urn:microsoft.com/office/officeart/2005/8/layout/radial1"/>
    <dgm:cxn modelId="{32805C32-A6CF-4B9E-BC7D-7E0B800D69EA}" srcId="{76B98431-23B8-43F2-8565-61A7B22B9A7A}" destId="{9D2685D7-DF57-40D2-8D51-7FBD1BD3F7CB}" srcOrd="1" destOrd="0" parTransId="{22AC2A12-8B98-4821-B136-095DCF68D0F6}" sibTransId="{B5AA3940-D76E-4513-98B5-E90681956353}"/>
    <dgm:cxn modelId="{B5A42114-A84B-4ACF-9014-F787AEF0CC6C}" type="presOf" srcId="{F7F4AB11-D551-48C9-966D-755961302EBD}" destId="{0808179C-E2B3-4819-BB72-BCA0966075BD}" srcOrd="1" destOrd="0" presId="urn:microsoft.com/office/officeart/2005/8/layout/radial1"/>
    <dgm:cxn modelId="{38C153A7-2FF1-4E68-A400-3EEAA77FFC6B}" type="presOf" srcId="{784FBDAF-656B-4180-B931-34C77731334F}" destId="{A97C3898-9662-44C5-9E13-44C57C82B64D}" srcOrd="1" destOrd="0" presId="urn:microsoft.com/office/officeart/2005/8/layout/radial1"/>
    <dgm:cxn modelId="{D9187506-B292-426C-B6D9-69846F8A98DA}" type="presOf" srcId="{2B2636E3-6889-4A2B-81A6-8B9128A8EA29}" destId="{F76C3FEB-651C-4E1B-984C-231E42F11907}" srcOrd="1" destOrd="0" presId="urn:microsoft.com/office/officeart/2005/8/layout/radial1"/>
    <dgm:cxn modelId="{586B4662-0414-4AE9-A68B-C70A1E916D5D}" type="presOf" srcId="{F7F4AB11-D551-48C9-966D-755961302EBD}" destId="{58F71AE5-DE92-497F-9470-DF39EC6D67D8}" srcOrd="0" destOrd="0" presId="urn:microsoft.com/office/officeart/2005/8/layout/radial1"/>
    <dgm:cxn modelId="{FFD674C4-E147-4408-8472-F4337CD8FF70}" srcId="{76B98431-23B8-43F2-8565-61A7B22B9A7A}" destId="{78D45C3B-B965-4E46-B63E-D7991B6D43EE}" srcOrd="0" destOrd="0" parTransId="{2B2636E3-6889-4A2B-81A6-8B9128A8EA29}" sibTransId="{829CEFA3-2B59-465F-BF30-3391D5F7E87D}"/>
    <dgm:cxn modelId="{11CFD699-564A-4123-8682-89D0F4F577AC}" type="presOf" srcId="{22AC2A12-8B98-4821-B136-095DCF68D0F6}" destId="{865E8119-C60D-4F83-B82D-62916B429386}" srcOrd="1" destOrd="0" presId="urn:microsoft.com/office/officeart/2005/8/layout/radial1"/>
    <dgm:cxn modelId="{D8D096EF-091F-4A29-B34A-18DAF71BF65D}" srcId="{D8C9C8EE-E8B9-471F-A4F2-35FE55A1C3A8}" destId="{76B98431-23B8-43F2-8565-61A7B22B9A7A}" srcOrd="0" destOrd="0" parTransId="{389F251B-2D92-4D34-9E0D-3B269B3BA669}" sibTransId="{A00A52A2-3368-4C85-9730-78B3E4643931}"/>
    <dgm:cxn modelId="{4D1E7BD8-0402-4A35-A313-5481F021163B}" type="presOf" srcId="{784FBDAF-656B-4180-B931-34C77731334F}" destId="{C8F2E1F4-177D-4D7B-9080-61E6BE391025}" srcOrd="0" destOrd="0" presId="urn:microsoft.com/office/officeart/2005/8/layout/radial1"/>
    <dgm:cxn modelId="{5F4EE0CA-95FF-4B64-B825-F32D2811C6B1}" srcId="{76B98431-23B8-43F2-8565-61A7B22B9A7A}" destId="{A159070F-DF16-43BF-93B6-8AB283AE9BFE}" srcOrd="3" destOrd="0" parTransId="{784FBDAF-656B-4180-B931-34C77731334F}" sibTransId="{CA2170B4-0F98-4A21-A0E2-824ABF1A80E3}"/>
    <dgm:cxn modelId="{F8C63D16-F7AB-483C-89EE-83532A7412C5}" type="presOf" srcId="{2B2636E3-6889-4A2B-81A6-8B9128A8EA29}" destId="{B564F8AE-0331-4C8D-9CA3-513921C10AA1}" srcOrd="0" destOrd="0" presId="urn:microsoft.com/office/officeart/2005/8/layout/radial1"/>
    <dgm:cxn modelId="{F4D8F9C0-9A08-4406-9D78-28D325616656}" type="presParOf" srcId="{7FF90095-C6C0-4B76-B58A-6C8E708F85AE}" destId="{51940094-8275-482C-98CF-30F01FFF354C}" srcOrd="0" destOrd="0" presId="urn:microsoft.com/office/officeart/2005/8/layout/radial1"/>
    <dgm:cxn modelId="{55CFE53F-FBC6-4F19-B268-34FB24E93905}" type="presParOf" srcId="{7FF90095-C6C0-4B76-B58A-6C8E708F85AE}" destId="{B564F8AE-0331-4C8D-9CA3-513921C10AA1}" srcOrd="1" destOrd="0" presId="urn:microsoft.com/office/officeart/2005/8/layout/radial1"/>
    <dgm:cxn modelId="{90483574-1931-49B0-938A-EF822283DCBB}" type="presParOf" srcId="{B564F8AE-0331-4C8D-9CA3-513921C10AA1}" destId="{F76C3FEB-651C-4E1B-984C-231E42F11907}" srcOrd="0" destOrd="0" presId="urn:microsoft.com/office/officeart/2005/8/layout/radial1"/>
    <dgm:cxn modelId="{0F09ADAD-E3BD-4645-8D8E-39D99E97DFF6}" type="presParOf" srcId="{7FF90095-C6C0-4B76-B58A-6C8E708F85AE}" destId="{D21A8ED9-F04B-4A4B-AE10-051F3D18E722}" srcOrd="2" destOrd="0" presId="urn:microsoft.com/office/officeart/2005/8/layout/radial1"/>
    <dgm:cxn modelId="{807A94A3-9C5B-45CA-8461-03264464053F}" type="presParOf" srcId="{7FF90095-C6C0-4B76-B58A-6C8E708F85AE}" destId="{67D7B305-84A5-41B6-8E33-50C48117A9CE}" srcOrd="3" destOrd="0" presId="urn:microsoft.com/office/officeart/2005/8/layout/radial1"/>
    <dgm:cxn modelId="{3F7FBD8B-2CB5-48D7-AEFB-4D2A3E5EFE31}" type="presParOf" srcId="{67D7B305-84A5-41B6-8E33-50C48117A9CE}" destId="{865E8119-C60D-4F83-B82D-62916B429386}" srcOrd="0" destOrd="0" presId="urn:microsoft.com/office/officeart/2005/8/layout/radial1"/>
    <dgm:cxn modelId="{E2ADF401-4A1E-4A8E-83E2-177923752980}" type="presParOf" srcId="{7FF90095-C6C0-4B76-B58A-6C8E708F85AE}" destId="{5282D742-2E59-4128-92AD-B3CDC4227901}" srcOrd="4" destOrd="0" presId="urn:microsoft.com/office/officeart/2005/8/layout/radial1"/>
    <dgm:cxn modelId="{30A918A2-FF96-4207-ABE9-CE6D05AE835B}" type="presParOf" srcId="{7FF90095-C6C0-4B76-B58A-6C8E708F85AE}" destId="{58F71AE5-DE92-497F-9470-DF39EC6D67D8}" srcOrd="5" destOrd="0" presId="urn:microsoft.com/office/officeart/2005/8/layout/radial1"/>
    <dgm:cxn modelId="{62F66883-0BEF-474F-98C0-37ED921DCF86}" type="presParOf" srcId="{58F71AE5-DE92-497F-9470-DF39EC6D67D8}" destId="{0808179C-E2B3-4819-BB72-BCA0966075BD}" srcOrd="0" destOrd="0" presId="urn:microsoft.com/office/officeart/2005/8/layout/radial1"/>
    <dgm:cxn modelId="{7A256252-2B80-45E1-8654-550ACE98FCC7}" type="presParOf" srcId="{7FF90095-C6C0-4B76-B58A-6C8E708F85AE}" destId="{AF3F7F7C-6419-459B-BCDC-A48602C837F6}" srcOrd="6" destOrd="0" presId="urn:microsoft.com/office/officeart/2005/8/layout/radial1"/>
    <dgm:cxn modelId="{F4B2EDCE-719F-4C15-B99A-8BC3E1DB33C4}" type="presParOf" srcId="{7FF90095-C6C0-4B76-B58A-6C8E708F85AE}" destId="{C8F2E1F4-177D-4D7B-9080-61E6BE391025}" srcOrd="7" destOrd="0" presId="urn:microsoft.com/office/officeart/2005/8/layout/radial1"/>
    <dgm:cxn modelId="{D1C395B7-262B-41B9-9F79-795D3FE524D2}" type="presParOf" srcId="{C8F2E1F4-177D-4D7B-9080-61E6BE391025}" destId="{A97C3898-9662-44C5-9E13-44C57C82B64D}" srcOrd="0" destOrd="0" presId="urn:microsoft.com/office/officeart/2005/8/layout/radial1"/>
    <dgm:cxn modelId="{CE0277C3-956F-48DC-B7FA-EF19975675B9}" type="presParOf" srcId="{7FF90095-C6C0-4B76-B58A-6C8E708F85AE}" destId="{18DCD05B-5B9C-45E0-ADFD-25EE34265BF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931549-4994-45D3-9D98-53469CEECB91}" type="doc">
      <dgm:prSet loTypeId="urn:microsoft.com/office/officeart/2005/8/layout/default#1" loCatId="list" qsTypeId="urn:microsoft.com/office/officeart/2005/8/quickstyle/3d2#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F3BC90B-CD2E-4C44-9F12-DE9531C61E76}">
      <dgm:prSet phldrT="[Text]"/>
      <dgm:spPr/>
      <dgm:t>
        <a:bodyPr/>
        <a:lstStyle/>
        <a:p>
          <a:r>
            <a:rPr lang="en-US" dirty="0" smtClean="0"/>
            <a:t>Almost 90% of all people live north of the equator.</a:t>
          </a:r>
          <a:endParaRPr lang="en-US" dirty="0"/>
        </a:p>
      </dgm:t>
    </dgm:pt>
    <dgm:pt modelId="{59F6FD4C-F672-4565-A1D6-588760D01AC8}" type="parTrans" cxnId="{F5A1A7DA-9A92-4B98-8822-E26B1F947A2D}">
      <dgm:prSet/>
      <dgm:spPr/>
      <dgm:t>
        <a:bodyPr/>
        <a:lstStyle/>
        <a:p>
          <a:endParaRPr lang="en-US"/>
        </a:p>
      </dgm:t>
    </dgm:pt>
    <dgm:pt modelId="{55B49E6C-627E-493F-AC8D-9A08C71C0AFA}" type="sibTrans" cxnId="{F5A1A7DA-9A92-4B98-8822-E26B1F947A2D}">
      <dgm:prSet/>
      <dgm:spPr/>
      <dgm:t>
        <a:bodyPr/>
        <a:lstStyle/>
        <a:p>
          <a:endParaRPr lang="en-US"/>
        </a:p>
      </dgm:t>
    </dgm:pt>
    <dgm:pt modelId="{9EB1BB83-AB2B-4286-BEB8-F965A106FB60}">
      <dgm:prSet phldrT="[Text]"/>
      <dgm:spPr/>
      <dgm:t>
        <a:bodyPr/>
        <a:lstStyle/>
        <a:p>
          <a:r>
            <a:rPr lang="en-US" dirty="0" smtClean="0"/>
            <a:t>Most people live in areas close to sea level.</a:t>
          </a:r>
          <a:endParaRPr lang="en-US" dirty="0"/>
        </a:p>
      </dgm:t>
    </dgm:pt>
    <dgm:pt modelId="{D6975F8D-F62D-4A57-A703-C1406A7954BB}" type="parTrans" cxnId="{643BEB61-A52B-411B-8DDC-FC9AD9EAAFD8}">
      <dgm:prSet/>
      <dgm:spPr/>
      <dgm:t>
        <a:bodyPr/>
        <a:lstStyle/>
        <a:p>
          <a:endParaRPr lang="en-US"/>
        </a:p>
      </dgm:t>
    </dgm:pt>
    <dgm:pt modelId="{78A91DDD-6557-46F2-A41C-8431CBE6FE06}" type="sibTrans" cxnId="{643BEB61-A52B-411B-8DDC-FC9AD9EAAFD8}">
      <dgm:prSet/>
      <dgm:spPr/>
      <dgm:t>
        <a:bodyPr/>
        <a:lstStyle/>
        <a:p>
          <a:endParaRPr lang="en-US"/>
        </a:p>
      </dgm:t>
    </dgm:pt>
    <dgm:pt modelId="{C36A3DDC-CC13-4206-8AF6-DD06028D8A80}">
      <dgm:prSet phldrT="[Text]"/>
      <dgm:spPr/>
      <dgm:t>
        <a:bodyPr/>
        <a:lstStyle/>
        <a:p>
          <a:r>
            <a:rPr lang="en-US" dirty="0" smtClean="0"/>
            <a:t>About two-thirds of world population is concentrated within 300 miles of the ocean.</a:t>
          </a:r>
          <a:endParaRPr lang="en-US" dirty="0"/>
        </a:p>
      </dgm:t>
    </dgm:pt>
    <dgm:pt modelId="{0C94FB73-B8CF-45FF-9DF5-691A0E45A4A1}" type="parTrans" cxnId="{F38D9A78-A9E6-4F1A-9A45-D039754C987B}">
      <dgm:prSet/>
      <dgm:spPr/>
      <dgm:t>
        <a:bodyPr/>
        <a:lstStyle/>
        <a:p>
          <a:endParaRPr lang="en-US"/>
        </a:p>
      </dgm:t>
    </dgm:pt>
    <dgm:pt modelId="{6CAF25D8-8960-424E-9C85-7E8C57D6DF72}" type="sibTrans" cxnId="{F38D9A78-A9E6-4F1A-9A45-D039754C987B}">
      <dgm:prSet/>
      <dgm:spPr/>
      <dgm:t>
        <a:bodyPr/>
        <a:lstStyle/>
        <a:p>
          <a:endParaRPr lang="en-US"/>
        </a:p>
      </dgm:t>
    </dgm:pt>
    <dgm:pt modelId="{FB96486E-3E9A-4F47-8E13-8F8764B4A5A0}">
      <dgm:prSet/>
      <dgm:spPr/>
      <dgm:t>
        <a:bodyPr/>
        <a:lstStyle/>
        <a:p>
          <a:r>
            <a:rPr lang="en-US" dirty="0" smtClean="0"/>
            <a:t>More than half of all people live on about 5% of the land, and almost nine-tenths on less than 20%.</a:t>
          </a:r>
          <a:endParaRPr lang="en-US" dirty="0"/>
        </a:p>
      </dgm:t>
    </dgm:pt>
    <dgm:pt modelId="{9EB99ACC-99F5-40E3-B617-15BCC5A0DC38}" type="parTrans" cxnId="{7F89A43F-CAD4-49B3-964E-469263F92333}">
      <dgm:prSet/>
      <dgm:spPr/>
      <dgm:t>
        <a:bodyPr/>
        <a:lstStyle/>
        <a:p>
          <a:endParaRPr lang="en-US"/>
        </a:p>
      </dgm:t>
    </dgm:pt>
    <dgm:pt modelId="{30C2E1F9-90D3-40A9-AD07-215F13AE38B8}" type="sibTrans" cxnId="{7F89A43F-CAD4-49B3-964E-469263F92333}">
      <dgm:prSet/>
      <dgm:spPr/>
      <dgm:t>
        <a:bodyPr/>
        <a:lstStyle/>
        <a:p>
          <a:endParaRPr lang="en-US"/>
        </a:p>
      </dgm:t>
    </dgm:pt>
    <dgm:pt modelId="{DC200714-A20C-4F54-97CA-F39228A78806}" type="pres">
      <dgm:prSet presAssocID="{85931549-4994-45D3-9D98-53469CEECB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E81B4B-97F0-4280-A0FD-F9FA6F0F8F98}" type="pres">
      <dgm:prSet presAssocID="{4F3BC90B-CD2E-4C44-9F12-DE9531C61E7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CE547-B9A5-4B2D-AD01-ACD2607BB37E}" type="pres">
      <dgm:prSet presAssocID="{55B49E6C-627E-493F-AC8D-9A08C71C0AFA}" presName="sibTrans" presStyleCnt="0"/>
      <dgm:spPr/>
    </dgm:pt>
    <dgm:pt modelId="{8FEA17F1-E567-46E0-ABBE-17B5D3D00820}" type="pres">
      <dgm:prSet presAssocID="{FB96486E-3E9A-4F47-8E13-8F8764B4A5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66AF1-B04C-4E1B-897F-F3B57916F41F}" type="pres">
      <dgm:prSet presAssocID="{30C2E1F9-90D3-40A9-AD07-215F13AE38B8}" presName="sibTrans" presStyleCnt="0"/>
      <dgm:spPr/>
    </dgm:pt>
    <dgm:pt modelId="{BD10A275-4E8C-4DD9-8EA8-2966943262E0}" type="pres">
      <dgm:prSet presAssocID="{9EB1BB83-AB2B-4286-BEB8-F965A106FB6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4AA70-9731-4409-8965-33EA8C3CA7AE}" type="pres">
      <dgm:prSet presAssocID="{78A91DDD-6557-46F2-A41C-8431CBE6FE06}" presName="sibTrans" presStyleCnt="0"/>
      <dgm:spPr/>
    </dgm:pt>
    <dgm:pt modelId="{62215A25-10D4-4CB3-9E30-57BD92955B9A}" type="pres">
      <dgm:prSet presAssocID="{C36A3DDC-CC13-4206-8AF6-DD06028D8A8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FB841A-63C1-4FDD-9015-CDAB5BBA9B29}" type="presOf" srcId="{9EB1BB83-AB2B-4286-BEB8-F965A106FB60}" destId="{BD10A275-4E8C-4DD9-8EA8-2966943262E0}" srcOrd="0" destOrd="0" presId="urn:microsoft.com/office/officeart/2005/8/layout/default#1"/>
    <dgm:cxn modelId="{829B8500-4AF2-4A38-9C78-1FBCCFB849F0}" type="presOf" srcId="{85931549-4994-45D3-9D98-53469CEECB91}" destId="{DC200714-A20C-4F54-97CA-F39228A78806}" srcOrd="0" destOrd="0" presId="urn:microsoft.com/office/officeart/2005/8/layout/default#1"/>
    <dgm:cxn modelId="{F5A1A7DA-9A92-4B98-8822-E26B1F947A2D}" srcId="{85931549-4994-45D3-9D98-53469CEECB91}" destId="{4F3BC90B-CD2E-4C44-9F12-DE9531C61E76}" srcOrd="0" destOrd="0" parTransId="{59F6FD4C-F672-4565-A1D6-588760D01AC8}" sibTransId="{55B49E6C-627E-493F-AC8D-9A08C71C0AFA}"/>
    <dgm:cxn modelId="{7F89A43F-CAD4-49B3-964E-469263F92333}" srcId="{85931549-4994-45D3-9D98-53469CEECB91}" destId="{FB96486E-3E9A-4F47-8E13-8F8764B4A5A0}" srcOrd="1" destOrd="0" parTransId="{9EB99ACC-99F5-40E3-B617-15BCC5A0DC38}" sibTransId="{30C2E1F9-90D3-40A9-AD07-215F13AE38B8}"/>
    <dgm:cxn modelId="{643BEB61-A52B-411B-8DDC-FC9AD9EAAFD8}" srcId="{85931549-4994-45D3-9D98-53469CEECB91}" destId="{9EB1BB83-AB2B-4286-BEB8-F965A106FB60}" srcOrd="2" destOrd="0" parTransId="{D6975F8D-F62D-4A57-A703-C1406A7954BB}" sibTransId="{78A91DDD-6557-46F2-A41C-8431CBE6FE06}"/>
    <dgm:cxn modelId="{F38D9A78-A9E6-4F1A-9A45-D039754C987B}" srcId="{85931549-4994-45D3-9D98-53469CEECB91}" destId="{C36A3DDC-CC13-4206-8AF6-DD06028D8A80}" srcOrd="3" destOrd="0" parTransId="{0C94FB73-B8CF-45FF-9DF5-691A0E45A4A1}" sibTransId="{6CAF25D8-8960-424E-9C85-7E8C57D6DF72}"/>
    <dgm:cxn modelId="{EEC59E1D-1EEA-4A23-BC48-C99471C00B73}" type="presOf" srcId="{C36A3DDC-CC13-4206-8AF6-DD06028D8A80}" destId="{62215A25-10D4-4CB3-9E30-57BD92955B9A}" srcOrd="0" destOrd="0" presId="urn:microsoft.com/office/officeart/2005/8/layout/default#1"/>
    <dgm:cxn modelId="{9C28D393-857F-4FF6-942A-766173143921}" type="presOf" srcId="{FB96486E-3E9A-4F47-8E13-8F8764B4A5A0}" destId="{8FEA17F1-E567-46E0-ABBE-17B5D3D00820}" srcOrd="0" destOrd="0" presId="urn:microsoft.com/office/officeart/2005/8/layout/default#1"/>
    <dgm:cxn modelId="{800D0935-58A7-4B44-A8B9-D6CB73890852}" type="presOf" srcId="{4F3BC90B-CD2E-4C44-9F12-DE9531C61E76}" destId="{F1E81B4B-97F0-4280-A0FD-F9FA6F0F8F98}" srcOrd="0" destOrd="0" presId="urn:microsoft.com/office/officeart/2005/8/layout/default#1"/>
    <dgm:cxn modelId="{4A9DA1F0-B60F-4573-8D81-4B1F97DA0710}" type="presParOf" srcId="{DC200714-A20C-4F54-97CA-F39228A78806}" destId="{F1E81B4B-97F0-4280-A0FD-F9FA6F0F8F98}" srcOrd="0" destOrd="0" presId="urn:microsoft.com/office/officeart/2005/8/layout/default#1"/>
    <dgm:cxn modelId="{87ACBDBD-C278-4813-B355-312CE92AB399}" type="presParOf" srcId="{DC200714-A20C-4F54-97CA-F39228A78806}" destId="{758CE547-B9A5-4B2D-AD01-ACD2607BB37E}" srcOrd="1" destOrd="0" presId="urn:microsoft.com/office/officeart/2005/8/layout/default#1"/>
    <dgm:cxn modelId="{792D3568-F4AC-4954-B155-A20F334DCEFA}" type="presParOf" srcId="{DC200714-A20C-4F54-97CA-F39228A78806}" destId="{8FEA17F1-E567-46E0-ABBE-17B5D3D00820}" srcOrd="2" destOrd="0" presId="urn:microsoft.com/office/officeart/2005/8/layout/default#1"/>
    <dgm:cxn modelId="{D23D3877-259C-453B-8BA3-39BCDD84DE88}" type="presParOf" srcId="{DC200714-A20C-4F54-97CA-F39228A78806}" destId="{BD566AF1-B04C-4E1B-897F-F3B57916F41F}" srcOrd="3" destOrd="0" presId="urn:microsoft.com/office/officeart/2005/8/layout/default#1"/>
    <dgm:cxn modelId="{62F8079A-FAA4-4DA8-A60F-4372033C9F71}" type="presParOf" srcId="{DC200714-A20C-4F54-97CA-F39228A78806}" destId="{BD10A275-4E8C-4DD9-8EA8-2966943262E0}" srcOrd="4" destOrd="0" presId="urn:microsoft.com/office/officeart/2005/8/layout/default#1"/>
    <dgm:cxn modelId="{62DB1D69-973B-4EFE-85A4-E7ABFCA78AF8}" type="presParOf" srcId="{DC200714-A20C-4F54-97CA-F39228A78806}" destId="{2BC4AA70-9731-4409-8965-33EA8C3CA7AE}" srcOrd="5" destOrd="0" presId="urn:microsoft.com/office/officeart/2005/8/layout/default#1"/>
    <dgm:cxn modelId="{5CFB10B7-AA79-43C6-B8C9-D315C2D1ABB3}" type="presParOf" srcId="{DC200714-A20C-4F54-97CA-F39228A78806}" destId="{62215A25-10D4-4CB3-9E30-57BD92955B9A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EC0652-2E17-4DB7-B1B8-98589642670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D76853-BA4F-403B-9320-EE29E9713479}">
      <dgm:prSet phldrT="[Text]"/>
      <dgm:spPr/>
      <dgm:t>
        <a:bodyPr/>
        <a:lstStyle/>
        <a:p>
          <a:r>
            <a:rPr lang="en-US" dirty="0" smtClean="0">
              <a:latin typeface="Britannic Bold" pitchFamily="34" charset="0"/>
            </a:rPr>
            <a:t>Arithmetic Density</a:t>
          </a:r>
          <a:endParaRPr lang="en-US" dirty="0">
            <a:latin typeface="Britannic Bold" pitchFamily="34" charset="0"/>
          </a:endParaRPr>
        </a:p>
      </dgm:t>
    </dgm:pt>
    <dgm:pt modelId="{BC4128CF-4BC5-4CF8-BFF7-E27F74CA5947}" type="parTrans" cxnId="{ECA05931-3149-4B85-90FB-52B8925B6DC0}">
      <dgm:prSet/>
      <dgm:spPr/>
      <dgm:t>
        <a:bodyPr/>
        <a:lstStyle/>
        <a:p>
          <a:endParaRPr lang="en-US"/>
        </a:p>
      </dgm:t>
    </dgm:pt>
    <dgm:pt modelId="{ABB34CFD-2CAB-4E1B-A080-A3F390F359E9}" type="sibTrans" cxnId="{ECA05931-3149-4B85-90FB-52B8925B6DC0}">
      <dgm:prSet/>
      <dgm:spPr/>
      <dgm:t>
        <a:bodyPr/>
        <a:lstStyle/>
        <a:p>
          <a:endParaRPr lang="en-US"/>
        </a:p>
      </dgm:t>
    </dgm:pt>
    <dgm:pt modelId="{6465FCB0-95DB-467D-B12B-9907D4209BE5}">
      <dgm:prSet phldrT="[Text]"/>
      <dgm:spPr/>
      <dgm:t>
        <a:bodyPr/>
        <a:lstStyle/>
        <a:p>
          <a:r>
            <a:rPr lang="en-US" dirty="0" smtClean="0">
              <a:latin typeface="Britannic Bold" pitchFamily="34" charset="0"/>
            </a:rPr>
            <a:t>Physiological Density</a:t>
          </a:r>
          <a:endParaRPr lang="en-US" dirty="0">
            <a:latin typeface="Britannic Bold" pitchFamily="34" charset="0"/>
          </a:endParaRPr>
        </a:p>
      </dgm:t>
    </dgm:pt>
    <dgm:pt modelId="{A5EA8BF9-5958-4E26-9FF7-FCBD35D9E1BB}" type="parTrans" cxnId="{8DB74924-3B6B-40DF-81BB-3CFFBC31E692}">
      <dgm:prSet/>
      <dgm:spPr/>
      <dgm:t>
        <a:bodyPr/>
        <a:lstStyle/>
        <a:p>
          <a:endParaRPr lang="en-US"/>
        </a:p>
      </dgm:t>
    </dgm:pt>
    <dgm:pt modelId="{C51D1C0A-6C86-4677-9954-28C67383E32A}" type="sibTrans" cxnId="{8DB74924-3B6B-40DF-81BB-3CFFBC31E692}">
      <dgm:prSet/>
      <dgm:spPr/>
      <dgm:t>
        <a:bodyPr/>
        <a:lstStyle/>
        <a:p>
          <a:endParaRPr lang="en-US"/>
        </a:p>
      </dgm:t>
    </dgm:pt>
    <dgm:pt modelId="{CBD48B08-F6E7-4457-BC69-C48774CB7387}">
      <dgm:prSet phldrT="[Text]"/>
      <dgm:spPr/>
      <dgm:t>
        <a:bodyPr/>
        <a:lstStyle/>
        <a:p>
          <a:r>
            <a:rPr lang="en-US" dirty="0" smtClean="0">
              <a:latin typeface="Britannic Bold" pitchFamily="34" charset="0"/>
            </a:rPr>
            <a:t>Agricultural Density</a:t>
          </a:r>
          <a:endParaRPr lang="en-US" dirty="0">
            <a:latin typeface="Britannic Bold" pitchFamily="34" charset="0"/>
          </a:endParaRPr>
        </a:p>
      </dgm:t>
    </dgm:pt>
    <dgm:pt modelId="{53BEE82F-DBC8-40D7-9F43-38D1FCBBDC86}" type="parTrans" cxnId="{74DD4A95-E244-4182-839A-71FA60E647A1}">
      <dgm:prSet/>
      <dgm:spPr/>
      <dgm:t>
        <a:bodyPr/>
        <a:lstStyle/>
        <a:p>
          <a:endParaRPr lang="en-US"/>
        </a:p>
      </dgm:t>
    </dgm:pt>
    <dgm:pt modelId="{B57E22B1-AB05-4483-8F6A-F252FB5ACD34}" type="sibTrans" cxnId="{74DD4A95-E244-4182-839A-71FA60E647A1}">
      <dgm:prSet/>
      <dgm:spPr/>
      <dgm:t>
        <a:bodyPr/>
        <a:lstStyle/>
        <a:p>
          <a:endParaRPr lang="en-US"/>
        </a:p>
      </dgm:t>
    </dgm:pt>
    <dgm:pt modelId="{BFF5F1A6-376C-47F3-844D-540311A150C0}">
      <dgm:prSet phldrT="[Text]"/>
      <dgm:spPr/>
      <dgm:t>
        <a:bodyPr/>
        <a:lstStyle/>
        <a:p>
          <a:r>
            <a:rPr lang="en-US" dirty="0" smtClean="0"/>
            <a:t>The total number of people in an area.</a:t>
          </a:r>
          <a:endParaRPr lang="en-US" dirty="0"/>
        </a:p>
      </dgm:t>
    </dgm:pt>
    <dgm:pt modelId="{87AFA8AE-86D4-4A8D-9856-6C66BB8875E8}" type="parTrans" cxnId="{D571E2BD-17EE-4B03-9426-250EA4407CE4}">
      <dgm:prSet/>
      <dgm:spPr/>
      <dgm:t>
        <a:bodyPr/>
        <a:lstStyle/>
        <a:p>
          <a:endParaRPr lang="en-US"/>
        </a:p>
      </dgm:t>
    </dgm:pt>
    <dgm:pt modelId="{D09DAE4F-7DBE-4743-8DCB-D1D1024A3DB8}" type="sibTrans" cxnId="{D571E2BD-17EE-4B03-9426-250EA4407CE4}">
      <dgm:prSet/>
      <dgm:spPr/>
      <dgm:t>
        <a:bodyPr/>
        <a:lstStyle/>
        <a:p>
          <a:endParaRPr lang="en-US"/>
        </a:p>
      </dgm:t>
    </dgm:pt>
    <dgm:pt modelId="{25A92BD9-56F7-4C2E-9BB0-26CA7C32B8E7}">
      <dgm:prSet phldrT="[Text]"/>
      <dgm:spPr/>
      <dgm:t>
        <a:bodyPr/>
        <a:lstStyle/>
        <a:p>
          <a:r>
            <a:rPr lang="en-US" dirty="0" smtClean="0"/>
            <a:t>Population divided by Land Area</a:t>
          </a:r>
          <a:endParaRPr lang="en-US" dirty="0"/>
        </a:p>
      </dgm:t>
    </dgm:pt>
    <dgm:pt modelId="{5917D180-3103-4C3F-81AD-3D3163A98061}" type="parTrans" cxnId="{A7CD76DC-7B23-49F7-A4C2-D0F5B88DF409}">
      <dgm:prSet/>
      <dgm:spPr/>
      <dgm:t>
        <a:bodyPr/>
        <a:lstStyle/>
        <a:p>
          <a:endParaRPr lang="en-US"/>
        </a:p>
      </dgm:t>
    </dgm:pt>
    <dgm:pt modelId="{0BA44371-AE01-4181-B7E3-CC92579C3B2A}" type="sibTrans" cxnId="{A7CD76DC-7B23-49F7-A4C2-D0F5B88DF409}">
      <dgm:prSet/>
      <dgm:spPr/>
      <dgm:t>
        <a:bodyPr/>
        <a:lstStyle/>
        <a:p>
          <a:endParaRPr lang="en-US"/>
        </a:p>
      </dgm:t>
    </dgm:pt>
    <dgm:pt modelId="{B39E633E-9E9C-4B64-B348-790CB05B597E}">
      <dgm:prSet phldrT="[Text]"/>
      <dgm:spPr/>
      <dgm:t>
        <a:bodyPr/>
        <a:lstStyle/>
        <a:p>
          <a:r>
            <a:rPr lang="en-US" dirty="0" smtClean="0"/>
            <a:t>The number of people supported by a unit area of arable land.</a:t>
          </a:r>
          <a:endParaRPr lang="en-US" dirty="0"/>
        </a:p>
      </dgm:t>
    </dgm:pt>
    <dgm:pt modelId="{B4FC639C-D416-4013-90ED-C1C1D3E3683B}" type="parTrans" cxnId="{11D85723-AF8B-4C55-97E2-2447EE4B25B8}">
      <dgm:prSet/>
      <dgm:spPr/>
      <dgm:t>
        <a:bodyPr/>
        <a:lstStyle/>
        <a:p>
          <a:endParaRPr lang="en-US"/>
        </a:p>
      </dgm:t>
    </dgm:pt>
    <dgm:pt modelId="{D8EBA7AD-33AF-4115-9C8E-0E3793DD1CAA}" type="sibTrans" cxnId="{11D85723-AF8B-4C55-97E2-2447EE4B25B8}">
      <dgm:prSet/>
      <dgm:spPr/>
      <dgm:t>
        <a:bodyPr/>
        <a:lstStyle/>
        <a:p>
          <a:endParaRPr lang="en-US"/>
        </a:p>
      </dgm:t>
    </dgm:pt>
    <dgm:pt modelId="{0F36A5C5-B9F3-47A3-8406-847ED545A96D}">
      <dgm:prSet phldrT="[Text]"/>
      <dgm:spPr/>
      <dgm:t>
        <a:bodyPr/>
        <a:lstStyle/>
        <a:p>
          <a:r>
            <a:rPr lang="en-US" dirty="0" smtClean="0"/>
            <a:t>Provides insights into the relationship between the size of a population and the availability of resources in a region. </a:t>
          </a:r>
          <a:endParaRPr lang="en-US" dirty="0"/>
        </a:p>
      </dgm:t>
    </dgm:pt>
    <dgm:pt modelId="{47E2A5B3-9866-4952-A300-C3B50AF800F7}" type="parTrans" cxnId="{8996529A-BBDB-43A3-9EC5-ED5F7168A320}">
      <dgm:prSet/>
      <dgm:spPr/>
      <dgm:t>
        <a:bodyPr/>
        <a:lstStyle/>
        <a:p>
          <a:endParaRPr lang="en-US"/>
        </a:p>
      </dgm:t>
    </dgm:pt>
    <dgm:pt modelId="{D5E6EAB2-7B3E-42D8-A9EC-7C2B786C479A}" type="sibTrans" cxnId="{8996529A-BBDB-43A3-9EC5-ED5F7168A320}">
      <dgm:prSet/>
      <dgm:spPr/>
      <dgm:t>
        <a:bodyPr/>
        <a:lstStyle/>
        <a:p>
          <a:endParaRPr lang="en-US"/>
        </a:p>
      </dgm:t>
    </dgm:pt>
    <dgm:pt modelId="{CF6B2318-1EA3-4458-BEF9-492D07262D48}">
      <dgm:prSet phldrT="[Text]"/>
      <dgm:spPr/>
      <dgm:t>
        <a:bodyPr/>
        <a:lstStyle/>
        <a:p>
          <a:r>
            <a:rPr lang="en-US" dirty="0" smtClean="0"/>
            <a:t>The ratio of the number of farmers to the amount of arable land.</a:t>
          </a:r>
          <a:endParaRPr lang="en-US" dirty="0"/>
        </a:p>
      </dgm:t>
    </dgm:pt>
    <dgm:pt modelId="{8558A8A3-46B5-4A82-B0E3-2754D051A045}" type="parTrans" cxnId="{04CBBE6D-FC70-41CE-AAB8-89CDDC7CAF4F}">
      <dgm:prSet/>
      <dgm:spPr/>
      <dgm:t>
        <a:bodyPr/>
        <a:lstStyle/>
        <a:p>
          <a:endParaRPr lang="en-US"/>
        </a:p>
      </dgm:t>
    </dgm:pt>
    <dgm:pt modelId="{021AC9D0-B09E-4121-8C75-2EC850547D36}" type="sibTrans" cxnId="{04CBBE6D-FC70-41CE-AAB8-89CDDC7CAF4F}">
      <dgm:prSet/>
      <dgm:spPr/>
      <dgm:t>
        <a:bodyPr/>
        <a:lstStyle/>
        <a:p>
          <a:endParaRPr lang="en-US"/>
        </a:p>
      </dgm:t>
    </dgm:pt>
    <dgm:pt modelId="{4CDC5788-5B10-4B73-8F8C-DC0B9F2C9DF3}" type="pres">
      <dgm:prSet presAssocID="{63EC0652-2E17-4DB7-B1B8-9858964267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AE4278-7426-45CF-BCD8-70BF04D6BA86}" type="pres">
      <dgm:prSet presAssocID="{19D76853-BA4F-403B-9320-EE29E9713479}" presName="parentLin" presStyleCnt="0"/>
      <dgm:spPr/>
    </dgm:pt>
    <dgm:pt modelId="{F96F0BC3-106E-4C22-BC8A-3DC2AB3FE852}" type="pres">
      <dgm:prSet presAssocID="{19D76853-BA4F-403B-9320-EE29E971347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B72F2E9-73D6-4B87-8C76-AF1D7E74BEE8}" type="pres">
      <dgm:prSet presAssocID="{19D76853-BA4F-403B-9320-EE29E971347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22D60-E082-456D-B6E5-8DFC74F13C49}" type="pres">
      <dgm:prSet presAssocID="{19D76853-BA4F-403B-9320-EE29E9713479}" presName="negativeSpace" presStyleCnt="0"/>
      <dgm:spPr/>
    </dgm:pt>
    <dgm:pt modelId="{99B461A3-4BB7-4852-85A9-3810B1C44AF7}" type="pres">
      <dgm:prSet presAssocID="{19D76853-BA4F-403B-9320-EE29E971347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7BDF8-D29D-4EC9-8386-CA138F675E7F}" type="pres">
      <dgm:prSet presAssocID="{ABB34CFD-2CAB-4E1B-A080-A3F390F359E9}" presName="spaceBetweenRectangles" presStyleCnt="0"/>
      <dgm:spPr/>
    </dgm:pt>
    <dgm:pt modelId="{2A1FC5DB-1073-435E-9CA2-D8D41771855C}" type="pres">
      <dgm:prSet presAssocID="{6465FCB0-95DB-467D-B12B-9907D4209BE5}" presName="parentLin" presStyleCnt="0"/>
      <dgm:spPr/>
    </dgm:pt>
    <dgm:pt modelId="{256A2C11-2405-45B0-B1D7-5F14FBBB7318}" type="pres">
      <dgm:prSet presAssocID="{6465FCB0-95DB-467D-B12B-9907D4209BE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71271EE-B653-440F-BD60-AB298D6C7B83}" type="pres">
      <dgm:prSet presAssocID="{6465FCB0-95DB-467D-B12B-9907D4209B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2703E-A041-4830-95FD-B6D00F6F2D89}" type="pres">
      <dgm:prSet presAssocID="{6465FCB0-95DB-467D-B12B-9907D4209BE5}" presName="negativeSpace" presStyleCnt="0"/>
      <dgm:spPr/>
    </dgm:pt>
    <dgm:pt modelId="{597539DF-A934-46BB-9EDA-2D3D3034F42D}" type="pres">
      <dgm:prSet presAssocID="{6465FCB0-95DB-467D-B12B-9907D4209BE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C6FF4-33B6-4390-846B-33C1DFA71869}" type="pres">
      <dgm:prSet presAssocID="{C51D1C0A-6C86-4677-9954-28C67383E32A}" presName="spaceBetweenRectangles" presStyleCnt="0"/>
      <dgm:spPr/>
    </dgm:pt>
    <dgm:pt modelId="{9DE7E1AF-2D8A-498C-92DC-4B4EAE1BFBF5}" type="pres">
      <dgm:prSet presAssocID="{CBD48B08-F6E7-4457-BC69-C48774CB7387}" presName="parentLin" presStyleCnt="0"/>
      <dgm:spPr/>
    </dgm:pt>
    <dgm:pt modelId="{6EE7C793-11B3-4276-B9E3-EF66A6AA0128}" type="pres">
      <dgm:prSet presAssocID="{CBD48B08-F6E7-4457-BC69-C48774CB738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7E4F133-6F69-40BD-BCF8-7537C434E491}" type="pres">
      <dgm:prSet presAssocID="{CBD48B08-F6E7-4457-BC69-C48774CB738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F9F39-DE46-49BF-A722-E6715ED0A83F}" type="pres">
      <dgm:prSet presAssocID="{CBD48B08-F6E7-4457-BC69-C48774CB7387}" presName="negativeSpace" presStyleCnt="0"/>
      <dgm:spPr/>
    </dgm:pt>
    <dgm:pt modelId="{29341B08-412F-4ED6-B33B-7C938BE62F66}" type="pres">
      <dgm:prSet presAssocID="{CBD48B08-F6E7-4457-BC69-C48774CB738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D4A95-E244-4182-839A-71FA60E647A1}" srcId="{63EC0652-2E17-4DB7-B1B8-985896426707}" destId="{CBD48B08-F6E7-4457-BC69-C48774CB7387}" srcOrd="2" destOrd="0" parTransId="{53BEE82F-DBC8-40D7-9F43-38D1FCBBDC86}" sibTransId="{B57E22B1-AB05-4483-8F6A-F252FB5ACD34}"/>
    <dgm:cxn modelId="{38A1FDE1-64C8-4B4D-BD02-303AEA4FC7E7}" type="presOf" srcId="{6465FCB0-95DB-467D-B12B-9907D4209BE5}" destId="{256A2C11-2405-45B0-B1D7-5F14FBBB7318}" srcOrd="0" destOrd="0" presId="urn:microsoft.com/office/officeart/2005/8/layout/list1"/>
    <dgm:cxn modelId="{8DB74924-3B6B-40DF-81BB-3CFFBC31E692}" srcId="{63EC0652-2E17-4DB7-B1B8-985896426707}" destId="{6465FCB0-95DB-467D-B12B-9907D4209BE5}" srcOrd="1" destOrd="0" parTransId="{A5EA8BF9-5958-4E26-9FF7-FCBD35D9E1BB}" sibTransId="{C51D1C0A-6C86-4677-9954-28C67383E32A}"/>
    <dgm:cxn modelId="{8996529A-BBDB-43A3-9EC5-ED5F7168A320}" srcId="{6465FCB0-95DB-467D-B12B-9907D4209BE5}" destId="{0F36A5C5-B9F3-47A3-8406-847ED545A96D}" srcOrd="1" destOrd="0" parTransId="{47E2A5B3-9866-4952-A300-C3B50AF800F7}" sibTransId="{D5E6EAB2-7B3E-42D8-A9EC-7C2B786C479A}"/>
    <dgm:cxn modelId="{107C5B53-8EA4-46FE-8F42-406D0C0F79A9}" type="presOf" srcId="{B39E633E-9E9C-4B64-B348-790CB05B597E}" destId="{597539DF-A934-46BB-9EDA-2D3D3034F42D}" srcOrd="0" destOrd="0" presId="urn:microsoft.com/office/officeart/2005/8/layout/list1"/>
    <dgm:cxn modelId="{C81789F9-9027-46D2-8DD2-FE26F22B396E}" type="presOf" srcId="{CF6B2318-1EA3-4458-BEF9-492D07262D48}" destId="{29341B08-412F-4ED6-B33B-7C938BE62F66}" srcOrd="0" destOrd="0" presId="urn:microsoft.com/office/officeart/2005/8/layout/list1"/>
    <dgm:cxn modelId="{39123F0B-5764-4E4C-A9B0-B508E5A0530D}" type="presOf" srcId="{63EC0652-2E17-4DB7-B1B8-985896426707}" destId="{4CDC5788-5B10-4B73-8F8C-DC0B9F2C9DF3}" srcOrd="0" destOrd="0" presId="urn:microsoft.com/office/officeart/2005/8/layout/list1"/>
    <dgm:cxn modelId="{B0DCADFB-5261-4E06-8152-7C0B3B553977}" type="presOf" srcId="{19D76853-BA4F-403B-9320-EE29E9713479}" destId="{EB72F2E9-73D6-4B87-8C76-AF1D7E74BEE8}" srcOrd="1" destOrd="0" presId="urn:microsoft.com/office/officeart/2005/8/layout/list1"/>
    <dgm:cxn modelId="{69E97C06-CB48-4207-BB34-90AB47548532}" type="presOf" srcId="{19D76853-BA4F-403B-9320-EE29E9713479}" destId="{F96F0BC3-106E-4C22-BC8A-3DC2AB3FE852}" srcOrd="0" destOrd="0" presId="urn:microsoft.com/office/officeart/2005/8/layout/list1"/>
    <dgm:cxn modelId="{BB6163FF-18DC-4827-B7F4-A12ECD9570E1}" type="presOf" srcId="{6465FCB0-95DB-467D-B12B-9907D4209BE5}" destId="{271271EE-B653-440F-BD60-AB298D6C7B83}" srcOrd="1" destOrd="0" presId="urn:microsoft.com/office/officeart/2005/8/layout/list1"/>
    <dgm:cxn modelId="{A7CD76DC-7B23-49F7-A4C2-D0F5B88DF409}" srcId="{19D76853-BA4F-403B-9320-EE29E9713479}" destId="{25A92BD9-56F7-4C2E-9BB0-26CA7C32B8E7}" srcOrd="1" destOrd="0" parTransId="{5917D180-3103-4C3F-81AD-3D3163A98061}" sibTransId="{0BA44371-AE01-4181-B7E3-CC92579C3B2A}"/>
    <dgm:cxn modelId="{451DEDCE-E484-442D-842D-8F75E20F37A0}" type="presOf" srcId="{BFF5F1A6-376C-47F3-844D-540311A150C0}" destId="{99B461A3-4BB7-4852-85A9-3810B1C44AF7}" srcOrd="0" destOrd="0" presId="urn:microsoft.com/office/officeart/2005/8/layout/list1"/>
    <dgm:cxn modelId="{11D85723-AF8B-4C55-97E2-2447EE4B25B8}" srcId="{6465FCB0-95DB-467D-B12B-9907D4209BE5}" destId="{B39E633E-9E9C-4B64-B348-790CB05B597E}" srcOrd="0" destOrd="0" parTransId="{B4FC639C-D416-4013-90ED-C1C1D3E3683B}" sibTransId="{D8EBA7AD-33AF-4115-9C8E-0E3793DD1CAA}"/>
    <dgm:cxn modelId="{D3001D0D-A3BF-408A-B810-529D46CE9AB3}" type="presOf" srcId="{CBD48B08-F6E7-4457-BC69-C48774CB7387}" destId="{27E4F133-6F69-40BD-BCF8-7537C434E491}" srcOrd="1" destOrd="0" presId="urn:microsoft.com/office/officeart/2005/8/layout/list1"/>
    <dgm:cxn modelId="{5429680F-7A87-406F-A094-D79A23B5983D}" type="presOf" srcId="{0F36A5C5-B9F3-47A3-8406-847ED545A96D}" destId="{597539DF-A934-46BB-9EDA-2D3D3034F42D}" srcOrd="0" destOrd="1" presId="urn:microsoft.com/office/officeart/2005/8/layout/list1"/>
    <dgm:cxn modelId="{D571E2BD-17EE-4B03-9426-250EA4407CE4}" srcId="{19D76853-BA4F-403B-9320-EE29E9713479}" destId="{BFF5F1A6-376C-47F3-844D-540311A150C0}" srcOrd="0" destOrd="0" parTransId="{87AFA8AE-86D4-4A8D-9856-6C66BB8875E8}" sibTransId="{D09DAE4F-7DBE-4743-8DCB-D1D1024A3DB8}"/>
    <dgm:cxn modelId="{EC982791-9F9D-4E15-B5CC-E8D0285F5548}" type="presOf" srcId="{25A92BD9-56F7-4C2E-9BB0-26CA7C32B8E7}" destId="{99B461A3-4BB7-4852-85A9-3810B1C44AF7}" srcOrd="0" destOrd="1" presId="urn:microsoft.com/office/officeart/2005/8/layout/list1"/>
    <dgm:cxn modelId="{04CBBE6D-FC70-41CE-AAB8-89CDDC7CAF4F}" srcId="{CBD48B08-F6E7-4457-BC69-C48774CB7387}" destId="{CF6B2318-1EA3-4458-BEF9-492D07262D48}" srcOrd="0" destOrd="0" parTransId="{8558A8A3-46B5-4A82-B0E3-2754D051A045}" sibTransId="{021AC9D0-B09E-4121-8C75-2EC850547D36}"/>
    <dgm:cxn modelId="{46E8627E-1AF2-4EAB-BC06-ECC7432F8A2E}" type="presOf" srcId="{CBD48B08-F6E7-4457-BC69-C48774CB7387}" destId="{6EE7C793-11B3-4276-B9E3-EF66A6AA0128}" srcOrd="0" destOrd="0" presId="urn:microsoft.com/office/officeart/2005/8/layout/list1"/>
    <dgm:cxn modelId="{ECA05931-3149-4B85-90FB-52B8925B6DC0}" srcId="{63EC0652-2E17-4DB7-B1B8-985896426707}" destId="{19D76853-BA4F-403B-9320-EE29E9713479}" srcOrd="0" destOrd="0" parTransId="{BC4128CF-4BC5-4CF8-BFF7-E27F74CA5947}" sibTransId="{ABB34CFD-2CAB-4E1B-A080-A3F390F359E9}"/>
    <dgm:cxn modelId="{B7B14CB9-3B7A-4DB5-AC73-AD763382C79B}" type="presParOf" srcId="{4CDC5788-5B10-4B73-8F8C-DC0B9F2C9DF3}" destId="{7AAE4278-7426-45CF-BCD8-70BF04D6BA86}" srcOrd="0" destOrd="0" presId="urn:microsoft.com/office/officeart/2005/8/layout/list1"/>
    <dgm:cxn modelId="{D6E1D83B-0D2F-4BC0-A679-977CB4BD3FD9}" type="presParOf" srcId="{7AAE4278-7426-45CF-BCD8-70BF04D6BA86}" destId="{F96F0BC3-106E-4C22-BC8A-3DC2AB3FE852}" srcOrd="0" destOrd="0" presId="urn:microsoft.com/office/officeart/2005/8/layout/list1"/>
    <dgm:cxn modelId="{ED4507AD-486C-415A-B803-D1AB85F7A786}" type="presParOf" srcId="{7AAE4278-7426-45CF-BCD8-70BF04D6BA86}" destId="{EB72F2E9-73D6-4B87-8C76-AF1D7E74BEE8}" srcOrd="1" destOrd="0" presId="urn:microsoft.com/office/officeart/2005/8/layout/list1"/>
    <dgm:cxn modelId="{9A7920B9-A2FC-4857-B673-9400716229F4}" type="presParOf" srcId="{4CDC5788-5B10-4B73-8F8C-DC0B9F2C9DF3}" destId="{09422D60-E082-456D-B6E5-8DFC74F13C49}" srcOrd="1" destOrd="0" presId="urn:microsoft.com/office/officeart/2005/8/layout/list1"/>
    <dgm:cxn modelId="{C8A3D61F-0AF0-4B9F-95F5-9D869B86611F}" type="presParOf" srcId="{4CDC5788-5B10-4B73-8F8C-DC0B9F2C9DF3}" destId="{99B461A3-4BB7-4852-85A9-3810B1C44AF7}" srcOrd="2" destOrd="0" presId="urn:microsoft.com/office/officeart/2005/8/layout/list1"/>
    <dgm:cxn modelId="{A2316984-05E3-49A8-9C5F-104FF02DA338}" type="presParOf" srcId="{4CDC5788-5B10-4B73-8F8C-DC0B9F2C9DF3}" destId="{C0B7BDF8-D29D-4EC9-8386-CA138F675E7F}" srcOrd="3" destOrd="0" presId="urn:microsoft.com/office/officeart/2005/8/layout/list1"/>
    <dgm:cxn modelId="{96950FE5-4D71-45C7-9022-0C3723CEAA1B}" type="presParOf" srcId="{4CDC5788-5B10-4B73-8F8C-DC0B9F2C9DF3}" destId="{2A1FC5DB-1073-435E-9CA2-D8D41771855C}" srcOrd="4" destOrd="0" presId="urn:microsoft.com/office/officeart/2005/8/layout/list1"/>
    <dgm:cxn modelId="{904C39D4-3DD2-4B01-879E-BE68A1636379}" type="presParOf" srcId="{2A1FC5DB-1073-435E-9CA2-D8D41771855C}" destId="{256A2C11-2405-45B0-B1D7-5F14FBBB7318}" srcOrd="0" destOrd="0" presId="urn:microsoft.com/office/officeart/2005/8/layout/list1"/>
    <dgm:cxn modelId="{354C6C84-3AFC-4349-B46D-300029FBF28D}" type="presParOf" srcId="{2A1FC5DB-1073-435E-9CA2-D8D41771855C}" destId="{271271EE-B653-440F-BD60-AB298D6C7B83}" srcOrd="1" destOrd="0" presId="urn:microsoft.com/office/officeart/2005/8/layout/list1"/>
    <dgm:cxn modelId="{345C1723-0EA5-4861-9EB2-E33346C24D8F}" type="presParOf" srcId="{4CDC5788-5B10-4B73-8F8C-DC0B9F2C9DF3}" destId="{94D2703E-A041-4830-95FD-B6D00F6F2D89}" srcOrd="5" destOrd="0" presId="urn:microsoft.com/office/officeart/2005/8/layout/list1"/>
    <dgm:cxn modelId="{0BED0E65-92EE-437F-8A55-0059A0FADB96}" type="presParOf" srcId="{4CDC5788-5B10-4B73-8F8C-DC0B9F2C9DF3}" destId="{597539DF-A934-46BB-9EDA-2D3D3034F42D}" srcOrd="6" destOrd="0" presId="urn:microsoft.com/office/officeart/2005/8/layout/list1"/>
    <dgm:cxn modelId="{00ED1A87-68E2-49AF-9554-5329492BF925}" type="presParOf" srcId="{4CDC5788-5B10-4B73-8F8C-DC0B9F2C9DF3}" destId="{2D5C6FF4-33B6-4390-846B-33C1DFA71869}" srcOrd="7" destOrd="0" presId="urn:microsoft.com/office/officeart/2005/8/layout/list1"/>
    <dgm:cxn modelId="{1384DA97-73CC-469D-AAD1-D936A4E6AFAB}" type="presParOf" srcId="{4CDC5788-5B10-4B73-8F8C-DC0B9F2C9DF3}" destId="{9DE7E1AF-2D8A-498C-92DC-4B4EAE1BFBF5}" srcOrd="8" destOrd="0" presId="urn:microsoft.com/office/officeart/2005/8/layout/list1"/>
    <dgm:cxn modelId="{18BC957D-F6CD-45B2-B7F2-C05B7A3DA740}" type="presParOf" srcId="{9DE7E1AF-2D8A-498C-92DC-4B4EAE1BFBF5}" destId="{6EE7C793-11B3-4276-B9E3-EF66A6AA0128}" srcOrd="0" destOrd="0" presId="urn:microsoft.com/office/officeart/2005/8/layout/list1"/>
    <dgm:cxn modelId="{57CDD190-8657-437F-AF98-D06A2ED7C05F}" type="presParOf" srcId="{9DE7E1AF-2D8A-498C-92DC-4B4EAE1BFBF5}" destId="{27E4F133-6F69-40BD-BCF8-7537C434E491}" srcOrd="1" destOrd="0" presId="urn:microsoft.com/office/officeart/2005/8/layout/list1"/>
    <dgm:cxn modelId="{ABC37C69-7B51-4428-9A24-B634530A693A}" type="presParOf" srcId="{4CDC5788-5B10-4B73-8F8C-DC0B9F2C9DF3}" destId="{2D2F9F39-DE46-49BF-A722-E6715ED0A83F}" srcOrd="9" destOrd="0" presId="urn:microsoft.com/office/officeart/2005/8/layout/list1"/>
    <dgm:cxn modelId="{9C1B49F5-E1C8-460A-8269-DDB53F50360C}" type="presParOf" srcId="{4CDC5788-5B10-4B73-8F8C-DC0B9F2C9DF3}" destId="{29341B08-412F-4ED6-B33B-7C938BE62F6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1A174-C697-4DF1-B92C-6E127F9C87EB}">
      <dsp:nvSpPr>
        <dsp:cNvPr id="0" name=""/>
        <dsp:cNvSpPr/>
      </dsp:nvSpPr>
      <dsp:spPr>
        <a:xfrm>
          <a:off x="719982" y="1222717"/>
          <a:ext cx="3486960" cy="301611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Unit 2</a:t>
          </a:r>
          <a:endParaRPr lang="en-US" sz="6500" kern="1200" dirty="0"/>
        </a:p>
      </dsp:txBody>
      <dsp:txXfrm>
        <a:off x="1297796" y="1722508"/>
        <a:ext cx="2331332" cy="2016528"/>
      </dsp:txXfrm>
    </dsp:sp>
    <dsp:sp modelId="{BCDDC780-20A7-4D90-811B-C7C1988DDB37}">
      <dsp:nvSpPr>
        <dsp:cNvPr id="0" name=""/>
        <dsp:cNvSpPr/>
      </dsp:nvSpPr>
      <dsp:spPr>
        <a:xfrm>
          <a:off x="4438903" y="1898789"/>
          <a:ext cx="1315801" cy="113370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5390AE4-8609-48C9-88F2-348E43914340}">
      <dsp:nvSpPr>
        <dsp:cNvPr id="0" name=""/>
        <dsp:cNvSpPr/>
      </dsp:nvSpPr>
      <dsp:spPr>
        <a:xfrm>
          <a:off x="3661832" y="0"/>
          <a:ext cx="2857184" cy="247219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Population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Chapter 2</a:t>
          </a:r>
          <a:endParaRPr lang="en-US" sz="3200" kern="1200" dirty="0"/>
        </a:p>
      </dsp:txBody>
      <dsp:txXfrm>
        <a:off x="4135366" y="409728"/>
        <a:ext cx="1910116" cy="1652738"/>
      </dsp:txXfrm>
    </dsp:sp>
    <dsp:sp modelId="{FB22AEDB-09FB-4233-8381-75A01AD4FBF4}">
      <dsp:nvSpPr>
        <dsp:cNvPr id="0" name=""/>
        <dsp:cNvSpPr/>
      </dsp:nvSpPr>
      <dsp:spPr>
        <a:xfrm>
          <a:off x="3661832" y="2988805"/>
          <a:ext cx="2857184" cy="247219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10993999"/>
                <a:satOff val="-7943"/>
                <a:lumOff val="2941"/>
                <a:alphaOff val="0"/>
                <a:shade val="51000"/>
                <a:satMod val="130000"/>
              </a:schemeClr>
            </a:gs>
            <a:gs pos="80000">
              <a:schemeClr val="accent3">
                <a:hueOff val="10993999"/>
                <a:satOff val="-7943"/>
                <a:lumOff val="2941"/>
                <a:alphaOff val="0"/>
                <a:shade val="93000"/>
                <a:satMod val="130000"/>
              </a:schemeClr>
            </a:gs>
            <a:gs pos="100000">
              <a:schemeClr val="accent3">
                <a:hueOff val="10993999"/>
                <a:satOff val="-7943"/>
                <a:lumOff val="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Migration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Chapter 3</a:t>
          </a:r>
          <a:endParaRPr lang="en-US" sz="3200" kern="1200" dirty="0"/>
        </a:p>
      </dsp:txBody>
      <dsp:txXfrm>
        <a:off x="4135366" y="3398533"/>
        <a:ext cx="1910116" cy="1652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40094-8275-482C-98CF-30F01FFF354C}">
      <dsp:nvSpPr>
        <dsp:cNvPr id="0" name=""/>
        <dsp:cNvSpPr/>
      </dsp:nvSpPr>
      <dsp:spPr>
        <a:xfrm>
          <a:off x="3620988" y="2477988"/>
          <a:ext cx="1902023" cy="19020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rPr>
            <a:t>Sections</a:t>
          </a:r>
          <a:endParaRPr lang="en-US" sz="27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ritannic Bold" pitchFamily="34" charset="0"/>
          </a:endParaRPr>
        </a:p>
      </dsp:txBody>
      <dsp:txXfrm>
        <a:off x="3899533" y="2756533"/>
        <a:ext cx="1344933" cy="1344933"/>
      </dsp:txXfrm>
    </dsp:sp>
    <dsp:sp modelId="{B564F8AE-0331-4C8D-9CA3-513921C10AA1}">
      <dsp:nvSpPr>
        <dsp:cNvPr id="0" name=""/>
        <dsp:cNvSpPr/>
      </dsp:nvSpPr>
      <dsp:spPr>
        <a:xfrm rot="16200000">
          <a:off x="4285773" y="2173041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57688" y="2177450"/>
        <a:ext cx="28622" cy="28622"/>
      </dsp:txXfrm>
    </dsp:sp>
    <dsp:sp modelId="{D21A8ED9-F04B-4A4B-AE10-051F3D18E722}">
      <dsp:nvSpPr>
        <dsp:cNvPr id="0" name=""/>
        <dsp:cNvSpPr/>
      </dsp:nvSpPr>
      <dsp:spPr>
        <a:xfrm>
          <a:off x="3620988" y="3512"/>
          <a:ext cx="1902023" cy="19020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rPr>
            <a:t>Where is Everyone?</a:t>
          </a:r>
          <a:endParaRPr lang="en-US" sz="15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ritannic Bold" pitchFamily="34" charset="0"/>
          </a:endParaRPr>
        </a:p>
      </dsp:txBody>
      <dsp:txXfrm>
        <a:off x="3899533" y="282057"/>
        <a:ext cx="1344933" cy="1344933"/>
      </dsp:txXfrm>
    </dsp:sp>
    <dsp:sp modelId="{67D7B305-84A5-41B6-8E33-50C48117A9CE}">
      <dsp:nvSpPr>
        <dsp:cNvPr id="0" name=""/>
        <dsp:cNvSpPr/>
      </dsp:nvSpPr>
      <dsp:spPr>
        <a:xfrm>
          <a:off x="5523011" y="3410279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794926" y="3414688"/>
        <a:ext cx="28622" cy="28622"/>
      </dsp:txXfrm>
    </dsp:sp>
    <dsp:sp modelId="{5282D742-2E59-4128-92AD-B3CDC4227901}">
      <dsp:nvSpPr>
        <dsp:cNvPr id="0" name=""/>
        <dsp:cNvSpPr/>
      </dsp:nvSpPr>
      <dsp:spPr>
        <a:xfrm>
          <a:off x="6095464" y="2477988"/>
          <a:ext cx="1902023" cy="1902023"/>
        </a:xfrm>
        <a:prstGeom prst="ellipse">
          <a:avLst/>
        </a:prstGeom>
        <a:gradFill rotWithShape="0">
          <a:gsLst>
            <a:gs pos="0">
              <a:schemeClr val="accent3">
                <a:hueOff val="3664666"/>
                <a:satOff val="-2648"/>
                <a:lumOff val="980"/>
                <a:alphaOff val="0"/>
                <a:shade val="51000"/>
                <a:satMod val="130000"/>
              </a:schemeClr>
            </a:gs>
            <a:gs pos="80000">
              <a:schemeClr val="accent3">
                <a:hueOff val="3664666"/>
                <a:satOff val="-2648"/>
                <a:lumOff val="980"/>
                <a:alphaOff val="0"/>
                <a:shade val="93000"/>
                <a:satMod val="130000"/>
              </a:schemeClr>
            </a:gs>
            <a:gs pos="100000">
              <a:schemeClr val="accent3">
                <a:hueOff val="3664666"/>
                <a:satOff val="-2648"/>
                <a:lumOff val="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rPr>
            <a:t>Where has population increased?</a:t>
          </a:r>
          <a:endParaRPr lang="en-US" sz="15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ritannic Bold" pitchFamily="34" charset="0"/>
          </a:endParaRPr>
        </a:p>
      </dsp:txBody>
      <dsp:txXfrm>
        <a:off x="6374009" y="2756533"/>
        <a:ext cx="1344933" cy="1344933"/>
      </dsp:txXfrm>
    </dsp:sp>
    <dsp:sp modelId="{58F71AE5-DE92-497F-9470-DF39EC6D67D8}">
      <dsp:nvSpPr>
        <dsp:cNvPr id="0" name=""/>
        <dsp:cNvSpPr/>
      </dsp:nvSpPr>
      <dsp:spPr>
        <a:xfrm rot="5400000">
          <a:off x="4285773" y="4647517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57688" y="4651926"/>
        <a:ext cx="28622" cy="28622"/>
      </dsp:txXfrm>
    </dsp:sp>
    <dsp:sp modelId="{AF3F7F7C-6419-459B-BCDC-A48602C837F6}">
      <dsp:nvSpPr>
        <dsp:cNvPr id="0" name=""/>
        <dsp:cNvSpPr/>
      </dsp:nvSpPr>
      <dsp:spPr>
        <a:xfrm>
          <a:off x="3620988" y="4952464"/>
          <a:ext cx="1902023" cy="1902023"/>
        </a:xfrm>
        <a:prstGeom prst="ellipse">
          <a:avLst/>
        </a:prstGeom>
        <a:gradFill rotWithShape="0">
          <a:gsLst>
            <a:gs pos="0">
              <a:schemeClr val="accent3">
                <a:hueOff val="7329333"/>
                <a:satOff val="-5295"/>
                <a:lumOff val="1961"/>
                <a:alphaOff val="0"/>
                <a:shade val="51000"/>
                <a:satMod val="130000"/>
              </a:schemeClr>
            </a:gs>
            <a:gs pos="80000">
              <a:schemeClr val="accent3">
                <a:hueOff val="7329333"/>
                <a:satOff val="-5295"/>
                <a:lumOff val="1961"/>
                <a:alphaOff val="0"/>
                <a:shade val="93000"/>
                <a:satMod val="130000"/>
              </a:schemeClr>
            </a:gs>
            <a:gs pos="100000">
              <a:schemeClr val="accent3">
                <a:hueOff val="7329333"/>
                <a:satOff val="-5295"/>
                <a:lumOff val="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rPr>
            <a:t>Why is population increasing at different rates?</a:t>
          </a:r>
          <a:endParaRPr lang="en-US" sz="15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ritannic Bold" pitchFamily="34" charset="0"/>
          </a:endParaRPr>
        </a:p>
      </dsp:txBody>
      <dsp:txXfrm>
        <a:off x="3899533" y="5231009"/>
        <a:ext cx="1344933" cy="1344933"/>
      </dsp:txXfrm>
    </dsp:sp>
    <dsp:sp modelId="{C8F2E1F4-177D-4D7B-9080-61E6BE391025}">
      <dsp:nvSpPr>
        <dsp:cNvPr id="0" name=""/>
        <dsp:cNvSpPr/>
      </dsp:nvSpPr>
      <dsp:spPr>
        <a:xfrm rot="10800000">
          <a:off x="3048535" y="3410279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320450" y="3414688"/>
        <a:ext cx="28622" cy="28622"/>
      </dsp:txXfrm>
    </dsp:sp>
    <dsp:sp modelId="{18DCD05B-5B9C-45E0-ADFD-25EE34265BF2}">
      <dsp:nvSpPr>
        <dsp:cNvPr id="0" name=""/>
        <dsp:cNvSpPr/>
      </dsp:nvSpPr>
      <dsp:spPr>
        <a:xfrm>
          <a:off x="1146512" y="2477988"/>
          <a:ext cx="1902023" cy="1902023"/>
        </a:xfrm>
        <a:prstGeom prst="ellipse">
          <a:avLst/>
        </a:prstGeom>
        <a:gradFill rotWithShape="0">
          <a:gsLst>
            <a:gs pos="0">
              <a:schemeClr val="accent3">
                <a:hueOff val="10993999"/>
                <a:satOff val="-7943"/>
                <a:lumOff val="2941"/>
                <a:alphaOff val="0"/>
                <a:shade val="51000"/>
                <a:satMod val="130000"/>
              </a:schemeClr>
            </a:gs>
            <a:gs pos="80000">
              <a:schemeClr val="accent3">
                <a:hueOff val="10993999"/>
                <a:satOff val="-7943"/>
                <a:lumOff val="2941"/>
                <a:alphaOff val="0"/>
                <a:shade val="93000"/>
                <a:satMod val="130000"/>
              </a:schemeClr>
            </a:gs>
            <a:gs pos="100000">
              <a:schemeClr val="accent3">
                <a:hueOff val="10993999"/>
                <a:satOff val="-7943"/>
                <a:lumOff val="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rPr>
            <a:t>Overpopulation</a:t>
          </a:r>
          <a:endParaRPr lang="en-US" sz="15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ritannic Bold" pitchFamily="34" charset="0"/>
          </a:endParaRPr>
        </a:p>
      </dsp:txBody>
      <dsp:txXfrm>
        <a:off x="1425057" y="2756533"/>
        <a:ext cx="1344933" cy="1344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81B4B-97F0-4280-A0FD-F9FA6F0F8F98}">
      <dsp:nvSpPr>
        <dsp:cNvPr id="0" name=""/>
        <dsp:cNvSpPr/>
      </dsp:nvSpPr>
      <dsp:spPr>
        <a:xfrm>
          <a:off x="837" y="570203"/>
          <a:ext cx="3264916" cy="19589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Almost 90% of all people live north of the equator.</a:t>
          </a:r>
          <a:endParaRPr lang="en-US" sz="2500" kern="1200" dirty="0"/>
        </a:p>
      </dsp:txBody>
      <dsp:txXfrm>
        <a:off x="837" y="570203"/>
        <a:ext cx="3264916" cy="1958950"/>
      </dsp:txXfrm>
    </dsp:sp>
    <dsp:sp modelId="{8FEA17F1-E567-46E0-ABBE-17B5D3D00820}">
      <dsp:nvSpPr>
        <dsp:cNvPr id="0" name=""/>
        <dsp:cNvSpPr/>
      </dsp:nvSpPr>
      <dsp:spPr>
        <a:xfrm>
          <a:off x="3592245" y="570203"/>
          <a:ext cx="3264916" cy="1958950"/>
        </a:xfrm>
        <a:prstGeom prst="rect">
          <a:avLst/>
        </a:prstGeom>
        <a:gradFill rotWithShape="0">
          <a:gsLst>
            <a:gs pos="0">
              <a:schemeClr val="accent3">
                <a:hueOff val="3664666"/>
                <a:satOff val="-2648"/>
                <a:lumOff val="980"/>
                <a:alphaOff val="0"/>
                <a:shade val="51000"/>
                <a:satMod val="130000"/>
              </a:schemeClr>
            </a:gs>
            <a:gs pos="80000">
              <a:schemeClr val="accent3">
                <a:hueOff val="3664666"/>
                <a:satOff val="-2648"/>
                <a:lumOff val="980"/>
                <a:alphaOff val="0"/>
                <a:shade val="93000"/>
                <a:satMod val="130000"/>
              </a:schemeClr>
            </a:gs>
            <a:gs pos="100000">
              <a:schemeClr val="accent3">
                <a:hueOff val="3664666"/>
                <a:satOff val="-2648"/>
                <a:lumOff val="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More than half of all people live on about 5% of the land, and almost nine-tenths on less than 20%.</a:t>
          </a:r>
          <a:endParaRPr lang="en-US" sz="2500" kern="1200" dirty="0"/>
        </a:p>
      </dsp:txBody>
      <dsp:txXfrm>
        <a:off x="3592245" y="570203"/>
        <a:ext cx="3264916" cy="1958950"/>
      </dsp:txXfrm>
    </dsp:sp>
    <dsp:sp modelId="{BD10A275-4E8C-4DD9-8EA8-2966943262E0}">
      <dsp:nvSpPr>
        <dsp:cNvPr id="0" name=""/>
        <dsp:cNvSpPr/>
      </dsp:nvSpPr>
      <dsp:spPr>
        <a:xfrm>
          <a:off x="837" y="2855645"/>
          <a:ext cx="3264916" cy="1958950"/>
        </a:xfrm>
        <a:prstGeom prst="rect">
          <a:avLst/>
        </a:prstGeom>
        <a:gradFill rotWithShape="0">
          <a:gsLst>
            <a:gs pos="0">
              <a:schemeClr val="accent3">
                <a:hueOff val="7329333"/>
                <a:satOff val="-5295"/>
                <a:lumOff val="1961"/>
                <a:alphaOff val="0"/>
                <a:shade val="51000"/>
                <a:satMod val="130000"/>
              </a:schemeClr>
            </a:gs>
            <a:gs pos="80000">
              <a:schemeClr val="accent3">
                <a:hueOff val="7329333"/>
                <a:satOff val="-5295"/>
                <a:lumOff val="1961"/>
                <a:alphaOff val="0"/>
                <a:shade val="93000"/>
                <a:satMod val="130000"/>
              </a:schemeClr>
            </a:gs>
            <a:gs pos="100000">
              <a:schemeClr val="accent3">
                <a:hueOff val="7329333"/>
                <a:satOff val="-5295"/>
                <a:lumOff val="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Most people live in areas close to sea level.</a:t>
          </a:r>
          <a:endParaRPr lang="en-US" sz="2500" kern="1200" dirty="0"/>
        </a:p>
      </dsp:txBody>
      <dsp:txXfrm>
        <a:off x="837" y="2855645"/>
        <a:ext cx="3264916" cy="1958950"/>
      </dsp:txXfrm>
    </dsp:sp>
    <dsp:sp modelId="{62215A25-10D4-4CB3-9E30-57BD92955B9A}">
      <dsp:nvSpPr>
        <dsp:cNvPr id="0" name=""/>
        <dsp:cNvSpPr/>
      </dsp:nvSpPr>
      <dsp:spPr>
        <a:xfrm>
          <a:off x="3592245" y="2855645"/>
          <a:ext cx="3264916" cy="1958950"/>
        </a:xfrm>
        <a:prstGeom prst="rect">
          <a:avLst/>
        </a:prstGeom>
        <a:gradFill rotWithShape="0">
          <a:gsLst>
            <a:gs pos="0">
              <a:schemeClr val="accent3">
                <a:hueOff val="10993999"/>
                <a:satOff val="-7943"/>
                <a:lumOff val="2941"/>
                <a:alphaOff val="0"/>
                <a:shade val="51000"/>
                <a:satMod val="130000"/>
              </a:schemeClr>
            </a:gs>
            <a:gs pos="80000">
              <a:schemeClr val="accent3">
                <a:hueOff val="10993999"/>
                <a:satOff val="-7943"/>
                <a:lumOff val="2941"/>
                <a:alphaOff val="0"/>
                <a:shade val="93000"/>
                <a:satMod val="130000"/>
              </a:schemeClr>
            </a:gs>
            <a:gs pos="100000">
              <a:schemeClr val="accent3">
                <a:hueOff val="10993999"/>
                <a:satOff val="-7943"/>
                <a:lumOff val="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About two-thirds of world population is concentrated within 300 miles of the ocean.</a:t>
          </a:r>
          <a:endParaRPr lang="en-US" sz="2500" kern="1200" dirty="0"/>
        </a:p>
      </dsp:txBody>
      <dsp:txXfrm>
        <a:off x="3592245" y="2855645"/>
        <a:ext cx="3264916" cy="1958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461A3-4BB7-4852-85A9-3810B1C44AF7}">
      <dsp:nvSpPr>
        <dsp:cNvPr id="0" name=""/>
        <dsp:cNvSpPr/>
      </dsp:nvSpPr>
      <dsp:spPr>
        <a:xfrm>
          <a:off x="0" y="589500"/>
          <a:ext cx="9144000" cy="145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520700" rIns="70967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The total number of people in an area.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Population divided by Land Area</a:t>
          </a:r>
          <a:endParaRPr lang="en-US" sz="2500" kern="1200" dirty="0"/>
        </a:p>
      </dsp:txBody>
      <dsp:txXfrm>
        <a:off x="0" y="589500"/>
        <a:ext cx="9144000" cy="1456875"/>
      </dsp:txXfrm>
    </dsp:sp>
    <dsp:sp modelId="{EB72F2E9-73D6-4B87-8C76-AF1D7E74BEE8}">
      <dsp:nvSpPr>
        <dsp:cNvPr id="0" name=""/>
        <dsp:cNvSpPr/>
      </dsp:nvSpPr>
      <dsp:spPr>
        <a:xfrm>
          <a:off x="457200" y="220500"/>
          <a:ext cx="6400800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Britannic Bold" pitchFamily="34" charset="0"/>
            </a:rPr>
            <a:t>Arithmetic Density</a:t>
          </a:r>
          <a:endParaRPr lang="en-US" sz="2500" kern="1200" dirty="0">
            <a:latin typeface="Britannic Bold" pitchFamily="34" charset="0"/>
          </a:endParaRPr>
        </a:p>
      </dsp:txBody>
      <dsp:txXfrm>
        <a:off x="493226" y="256526"/>
        <a:ext cx="6328748" cy="665948"/>
      </dsp:txXfrm>
    </dsp:sp>
    <dsp:sp modelId="{597539DF-A934-46BB-9EDA-2D3D3034F42D}">
      <dsp:nvSpPr>
        <dsp:cNvPr id="0" name=""/>
        <dsp:cNvSpPr/>
      </dsp:nvSpPr>
      <dsp:spPr>
        <a:xfrm>
          <a:off x="0" y="2550375"/>
          <a:ext cx="9144000" cy="216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116806"/>
              <a:satOff val="42038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520700" rIns="70967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The number of people supported by a unit area of arable land.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Provides insights into the relationship between the size of a population and the availability of resources in a region. </a:t>
          </a:r>
          <a:endParaRPr lang="en-US" sz="2500" kern="1200" dirty="0"/>
        </a:p>
      </dsp:txBody>
      <dsp:txXfrm>
        <a:off x="0" y="2550375"/>
        <a:ext cx="9144000" cy="2165625"/>
      </dsp:txXfrm>
    </dsp:sp>
    <dsp:sp modelId="{271271EE-B653-440F-BD60-AB298D6C7B83}">
      <dsp:nvSpPr>
        <dsp:cNvPr id="0" name=""/>
        <dsp:cNvSpPr/>
      </dsp:nvSpPr>
      <dsp:spPr>
        <a:xfrm>
          <a:off x="457200" y="2181374"/>
          <a:ext cx="6400800" cy="738000"/>
        </a:xfrm>
        <a:prstGeom prst="roundRect">
          <a:avLst/>
        </a:prstGeom>
        <a:solidFill>
          <a:schemeClr val="accent5">
            <a:hueOff val="-6116806"/>
            <a:satOff val="42038"/>
            <a:lumOff val="-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Britannic Bold" pitchFamily="34" charset="0"/>
            </a:rPr>
            <a:t>Physiological Density</a:t>
          </a:r>
          <a:endParaRPr lang="en-US" sz="2500" kern="1200" dirty="0">
            <a:latin typeface="Britannic Bold" pitchFamily="34" charset="0"/>
          </a:endParaRPr>
        </a:p>
      </dsp:txBody>
      <dsp:txXfrm>
        <a:off x="493226" y="2217400"/>
        <a:ext cx="6328748" cy="665948"/>
      </dsp:txXfrm>
    </dsp:sp>
    <dsp:sp modelId="{29341B08-412F-4ED6-B33B-7C938BE62F66}">
      <dsp:nvSpPr>
        <dsp:cNvPr id="0" name=""/>
        <dsp:cNvSpPr/>
      </dsp:nvSpPr>
      <dsp:spPr>
        <a:xfrm>
          <a:off x="0" y="5220000"/>
          <a:ext cx="9144000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520700" rIns="70967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The ratio of the number of farmers to the amount of arable land.</a:t>
          </a:r>
          <a:endParaRPr lang="en-US" sz="2500" kern="1200" dirty="0"/>
        </a:p>
      </dsp:txBody>
      <dsp:txXfrm>
        <a:off x="0" y="5220000"/>
        <a:ext cx="9144000" cy="1417500"/>
      </dsp:txXfrm>
    </dsp:sp>
    <dsp:sp modelId="{27E4F133-6F69-40BD-BCF8-7537C434E491}">
      <dsp:nvSpPr>
        <dsp:cNvPr id="0" name=""/>
        <dsp:cNvSpPr/>
      </dsp:nvSpPr>
      <dsp:spPr>
        <a:xfrm>
          <a:off x="457200" y="4851000"/>
          <a:ext cx="6400800" cy="738000"/>
        </a:xfrm>
        <a:prstGeom prst="roundRect">
          <a:avLst/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Britannic Bold" pitchFamily="34" charset="0"/>
            </a:rPr>
            <a:t>Agricultural Density</a:t>
          </a:r>
          <a:endParaRPr lang="en-US" sz="2500" kern="1200" dirty="0">
            <a:latin typeface="Britannic Bold" pitchFamily="34" charset="0"/>
          </a:endParaRPr>
        </a:p>
      </dsp:txBody>
      <dsp:txXfrm>
        <a:off x="493226" y="4887026"/>
        <a:ext cx="632874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E75FC-1185-43C0-9B5F-6E2A1AC0E6BF}" type="datetimeFigureOut">
              <a:rPr lang="en-US" smtClean="0"/>
              <a:pPr/>
              <a:t>09/30/2019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1262B-117B-4F3C-A45A-9F46961A6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7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*AP and Advanced Placement are registered trademarks of the</a:t>
            </a:r>
            <a:r>
              <a:rPr lang="en-US" baseline="0" dirty="0" smtClean="0"/>
              <a:t> College Entrance Examination Board which was not involved in the production of and does not endorse this </a:t>
            </a:r>
            <a:r>
              <a:rPr lang="en-US" baseline="0" dirty="0" err="1" smtClean="0"/>
              <a:t>powerpoint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6A8D-D52D-40F5-AA2D-44D3ABAF16E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32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6A8D-D52D-40F5-AA2D-44D3ABAF16E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43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6A8D-D52D-40F5-AA2D-44D3ABAF16E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25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6A8D-D52D-40F5-AA2D-44D3ABAF16E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43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6A8D-D52D-40F5-AA2D-44D3ABAF16E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25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6A8D-D52D-40F5-AA2D-44D3ABAF16E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23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141D3C-2F53-4F5B-8192-12797764F3BF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43D03A-30B0-4C08-B3CE-FC6F59AADA80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6A8D-D52D-40F5-AA2D-44D3ABAF16E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6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6A8D-D52D-40F5-AA2D-44D3ABAF16E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6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6A8D-D52D-40F5-AA2D-44D3ABAF16E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43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141D3C-2F53-4F5B-8192-12797764F3BF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6A8D-D52D-40F5-AA2D-44D3ABAF16E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43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6A8D-D52D-40F5-AA2D-44D3ABAF16E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25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141D3C-2F53-4F5B-8192-12797764F3BF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452-0230-4806-B665-25F361845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09/30/2019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8EA3-1DCB-464C-9E97-5483697766A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7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452-0230-4806-B665-25F361845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09/30/2019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8EA3-1DCB-464C-9E97-5483697766A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8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452-0230-4806-B665-25F361845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09/30/2019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8EA3-1DCB-464C-9E97-5483697766A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8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452-0230-4806-B665-25F361845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09/30/2019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8EA3-1DCB-464C-9E97-5483697766A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9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452-0230-4806-B665-25F361845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09/30/2019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8EA3-1DCB-464C-9E97-5483697766A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452-0230-4806-B665-25F361845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09/30/2019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8EA3-1DCB-464C-9E97-5483697766A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2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452-0230-4806-B665-25F361845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09/30/2019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8EA3-1DCB-464C-9E97-5483697766A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6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452-0230-4806-B665-25F361845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09/30/2019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8EA3-1DCB-464C-9E97-5483697766A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7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452-0230-4806-B665-25F361845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09/30/2019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8EA3-1DCB-464C-9E97-5483697766A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452-0230-4806-B665-25F361845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09/30/2019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8EA3-1DCB-464C-9E97-5483697766A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1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452-0230-4806-B665-25F361845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09/30/2019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8EA3-1DCB-464C-9E97-5483697766A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3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49452-0230-4806-B665-25F36184590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09/30/2019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78EA3-1DCB-464C-9E97-5483697766A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39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  <a:solidFill>
            <a:schemeClr val="bg1">
              <a:alpha val="44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Unit 2: Population and Migration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810000" y="6172200"/>
            <a:ext cx="6172200" cy="369332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neoncircus.com/images/advertising_film_tv/project_25/who_wants_to_be_a_millionaire_01_fu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33" y="15922"/>
            <a:ext cx="9124667" cy="68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66" y="2438400"/>
            <a:ext cx="8229600" cy="1600200"/>
          </a:xfrm>
          <a:solidFill>
            <a:schemeClr val="bg1">
              <a:alpha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>
            <a:normAutofit fontScale="85000" lnSpcReduction="20000"/>
          </a:bodyPr>
          <a:lstStyle/>
          <a:p>
            <a:pPr marL="0" indent="0" algn="ctr">
              <a:buNone/>
              <a:defRPr/>
            </a:pPr>
            <a:r>
              <a: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In what </a:t>
            </a:r>
            <a:r>
              <a:rPr lang="en-US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places</a:t>
            </a:r>
            <a:r>
              <a: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on Earth do you expect to find the </a:t>
            </a:r>
            <a:r>
              <a:rPr lang="en-US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most people </a:t>
            </a:r>
            <a:r>
              <a: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living</a:t>
            </a:r>
            <a:r>
              <a:rPr lang="en-US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?</a:t>
            </a:r>
          </a:p>
          <a:p>
            <a:pPr marL="0" indent="0" algn="ctr">
              <a:buNone/>
              <a:defRPr/>
            </a:pPr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  <a:p>
            <a:pPr marL="0" indent="0" algn="ctr">
              <a:buNone/>
              <a:defRPr/>
            </a:pPr>
            <a:r>
              <a: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What </a:t>
            </a:r>
            <a:r>
              <a:rPr lang="en-US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common traits </a:t>
            </a:r>
            <a:r>
              <a: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might these places exhibit?</a:t>
            </a:r>
          </a:p>
          <a:p>
            <a:pPr marL="0" indent="0" algn="ctr">
              <a:buNone/>
              <a:defRPr/>
            </a:pPr>
            <a:endParaRPr lang="en-US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userlogos.org/files/backgrounds/macleod.mac/Map1280x8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838200" y="914400"/>
            <a:ext cx="4800600" cy="3124200"/>
          </a:xfrm>
          <a:prstGeom prst="cloudCallout">
            <a:avLst>
              <a:gd name="adj1" fmla="val 73356"/>
              <a:gd name="adj2" fmla="val 42234"/>
            </a:avLst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981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</a:t>
            </a:r>
            <a:r>
              <a:rPr lang="en-US" sz="36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ecumene</a:t>
            </a:r>
            <a:r>
              <a:rPr lang="en-US" sz="3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</p:txBody>
      </p:sp>
      <p:pic>
        <p:nvPicPr>
          <p:cNvPr id="6" name="Picture 2" descr="http://www.wallpapersonview.com/wallpapers/4/animals_beautiful_sweet_great_funny_cute_cat_background-3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1667" l="10000" r="90000">
                        <a14:backgroundMark x1="52500" y1="76167" x2="51125" y2="86250"/>
                        <a14:backgroundMark x1="62187" y1="85583" x2="63750" y2="8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4491038" cy="336708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8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userlogos.org/files/backgrounds/macleod.mac/Map1280x8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038600" y="990600"/>
            <a:ext cx="4800600" cy="3017520"/>
          </a:xfrm>
          <a:prstGeom prst="wedgeRoundRectCallout">
            <a:avLst>
              <a:gd name="adj1" fmla="val -58666"/>
              <a:gd name="adj2" fmla="val 79851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Ecumene</a:t>
            </a:r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is the portion of the Earth’s surface occupied by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permanent human settlement</a:t>
            </a:r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.”</a:t>
            </a:r>
          </a:p>
        </p:txBody>
      </p:sp>
      <p:pic>
        <p:nvPicPr>
          <p:cNvPr id="5" name="Picture 2" descr="http://www.99hdwallpaper.com/animal/images/lion-wallpaper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83" b="90000" l="10000" r="9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0" y="3886200"/>
            <a:ext cx="5885332" cy="36766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7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userlogos.org/files/backgrounds/macleod.mac/Map1280x8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Common Traits of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Ecumene</a:t>
            </a:r>
            <a:endParaRPr lang="en-US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92267998"/>
              </p:ext>
            </p:extLst>
          </p:nvPr>
        </p:nvGraphicFramePr>
        <p:xfrm>
          <a:off x="990600" y="1473200"/>
          <a:ext cx="685800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52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userlogos.org/files/backgrounds/macleod.mac/Map1280x8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064623" y="914400"/>
            <a:ext cx="4800600" cy="3124200"/>
          </a:xfrm>
          <a:prstGeom prst="cloudCallout">
            <a:avLst>
              <a:gd name="adj1" fmla="val 73356"/>
              <a:gd name="adj2" fmla="val 42234"/>
            </a:avLst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524000"/>
            <a:ext cx="3962400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do you </a:t>
            </a:r>
            <a:r>
              <a:rPr lang="en-US" sz="36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measure</a:t>
            </a:r>
            <a:r>
              <a:rPr lang="en-US" sz="3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population?</a:t>
            </a:r>
          </a:p>
        </p:txBody>
      </p:sp>
      <p:pic>
        <p:nvPicPr>
          <p:cNvPr id="6" name="Picture 2" descr="http://www.wallpapersonview.com/wallpapers/4/animals_beautiful_sweet_great_funny_cute_cat_background-3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1667" l="10000" r="90000">
                        <a14:backgroundMark x1="52500" y1="76167" x2="51125" y2="86250"/>
                        <a14:backgroundMark x1="62187" y1="85583" x2="63750" y2="8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4491038" cy="33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124200" y="990600"/>
            <a:ext cx="4800600" cy="3017520"/>
          </a:xfrm>
          <a:prstGeom prst="wedgeRoundRectCallout">
            <a:avLst>
              <a:gd name="adj1" fmla="val -43019"/>
              <a:gd name="adj2" fmla="val 71914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“You measure population by looking at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Population Density</a:t>
            </a:r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; the number of people occupying an area of land.”</a:t>
            </a:r>
          </a:p>
        </p:txBody>
      </p:sp>
      <p:pic>
        <p:nvPicPr>
          <p:cNvPr id="5" name="Picture 2" descr="http://www.99hdwallpaper.com/animal/images/lion-wallpaper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83" b="90000" l="10000" r="9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0" y="3886200"/>
            <a:ext cx="5885332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34497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41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Continue your notes on the methods used to calculating population density, based on the PowerPoint titled: Unit 2 Population Part A and/or p. 38-39 of your text book. Keep the essential question in mind when taking your notes.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77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 EQ#1 at the bottom of your Cornell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Define</a:t>
            </a:r>
            <a:r>
              <a:rPr lang="en-US" dirty="0" smtClean="0"/>
              <a:t> methods geographers use to calculate population density and </a:t>
            </a:r>
            <a:r>
              <a:rPr lang="en-US" u="sng" dirty="0" smtClean="0"/>
              <a:t>explain</a:t>
            </a:r>
            <a:r>
              <a:rPr lang="en-US" dirty="0" smtClean="0"/>
              <a:t> the differences between the impact of these methods.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91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eoncircus.com/images/advertising_film_tv/project_25/who_wants_to_be_a_millionaire_01_fu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33" y="15922"/>
            <a:ext cx="9124667" cy="68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66" y="2590801"/>
            <a:ext cx="8229600" cy="990600"/>
          </a:xfrm>
          <a:solidFill>
            <a:schemeClr val="bg1">
              <a:alpha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700" dirty="0" smtClean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Discuss</a:t>
            </a:r>
            <a:r>
              <a:rPr lang="en-US" sz="27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how the </a:t>
            </a:r>
            <a:r>
              <a:rPr lang="en-US" sz="2700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agricultural density </a:t>
            </a:r>
            <a:r>
              <a:rPr lang="en-US" sz="27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of the United </a:t>
            </a:r>
            <a:r>
              <a:rPr lang="en-US" sz="27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States may have changed </a:t>
            </a:r>
            <a:r>
              <a:rPr lang="en-US" sz="27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over the last 200 years.</a:t>
            </a:r>
          </a:p>
        </p:txBody>
      </p:sp>
    </p:spTree>
    <p:extLst>
      <p:ext uri="{BB962C8B-B14F-4D97-AF65-F5344CB8AC3E}">
        <p14:creationId xmlns:p14="http://schemas.microsoft.com/office/powerpoint/2010/main" val="2796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userlogos.org/files/backgrounds/macleod.mac/Map1280x8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8110664"/>
              </p:ext>
            </p:extLst>
          </p:nvPr>
        </p:nvGraphicFramePr>
        <p:xfrm>
          <a:off x="952500" y="1219200"/>
          <a:ext cx="7239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75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userlogos.org/files/backgrounds/macleod.mac/Map1280x8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Part 1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: Population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userlogos.org/files/backgrounds/macleod.mac/Map1280x8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91130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97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userlogos.org/files/backgrounds/macleod.mac/Map1280x8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Section 1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: Where Is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E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veryone?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userlogos.org/files/backgrounds/macleod.mac/Map1280x8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914400" y="914400"/>
            <a:ext cx="4800600" cy="3124200"/>
          </a:xfrm>
          <a:prstGeom prst="cloudCallout">
            <a:avLst>
              <a:gd name="adj1" fmla="val 73356"/>
              <a:gd name="adj2" fmla="val 42234"/>
            </a:avLst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3500" y="19812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demography</a:t>
            </a:r>
            <a:r>
              <a:rPr lang="en-U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</p:txBody>
      </p:sp>
      <p:pic>
        <p:nvPicPr>
          <p:cNvPr id="1026" name="Picture 2" descr="http://www.wallpapersonview.com/wallpapers/4/animals_beautiful_sweet_great_funny_cute_cat_background-3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1667" l="10000" r="90000">
                        <a14:backgroundMark x1="52500" y1="76167" x2="51125" y2="86250"/>
                        <a14:backgroundMark x1="62187" y1="85583" x2="63750" y2="8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4491038" cy="33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5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neoncircus.com/images/advertising_film_tv/project_25/who_wants_to_be_a_millionaire_01_fu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33" y="15922"/>
            <a:ext cx="9124667" cy="68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66" y="2438400"/>
            <a:ext cx="8229600" cy="1600200"/>
          </a:xfrm>
          <a:solidFill>
            <a:schemeClr val="bg1">
              <a:alpha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Create</a:t>
            </a:r>
            <a:r>
              <a:rPr lang="en-US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your own definition:</a:t>
            </a:r>
          </a:p>
          <a:p>
            <a:pPr marL="0" indent="0" algn="ctr">
              <a:buNone/>
              <a:defRPr/>
            </a:pPr>
            <a:r>
              <a:rPr lang="en-US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Garamond Pro Bold" pitchFamily="18" charset="0"/>
              </a:rPr>
              <a:t>Demos</a:t>
            </a:r>
            <a:r>
              <a:rPr lang="en-US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Garamond Pro Bold" pitchFamily="18" charset="0"/>
              </a:rPr>
              <a:t> (Greek for “People”) + </a:t>
            </a:r>
            <a:r>
              <a:rPr lang="en-US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Garamond Pro Bold" pitchFamily="18" charset="0"/>
              </a:rPr>
              <a:t>graphe</a:t>
            </a:r>
            <a:r>
              <a:rPr lang="en-US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Garamond Pro Bold" pitchFamily="18" charset="0"/>
              </a:rPr>
              <a:t> (Greek for “to describe”)</a:t>
            </a:r>
          </a:p>
          <a:p>
            <a:pPr marL="0" indent="0" algn="ctr">
              <a:buNone/>
              <a:defRPr/>
            </a:pPr>
            <a:endParaRPr lang="en-US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  <a:p>
            <a:pPr marL="0" indent="0" algn="ctr">
              <a:buNone/>
              <a:defRPr/>
            </a:pPr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  <a:p>
            <a:pPr marL="0" indent="0" algn="ctr">
              <a:buNone/>
              <a:defRPr/>
            </a:pPr>
            <a:endParaRPr lang="en-US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userlogos.org/files/backgrounds/macleod.mac/Map1280x8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914400" y="914400"/>
            <a:ext cx="4800600" cy="3124200"/>
          </a:xfrm>
          <a:prstGeom prst="cloudCallout">
            <a:avLst>
              <a:gd name="adj1" fmla="val 73356"/>
              <a:gd name="adj2" fmla="val 42234"/>
            </a:avLst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897" y="1830169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</a:t>
            </a:r>
            <a:r>
              <a:rPr lang="en-US" sz="36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population distribution</a:t>
            </a:r>
            <a:r>
              <a:rPr lang="en-US" sz="3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</p:txBody>
      </p:sp>
      <p:pic>
        <p:nvPicPr>
          <p:cNvPr id="1026" name="Picture 2" descr="http://www.wallpapersonview.com/wallpapers/4/animals_beautiful_sweet_great_funny_cute_cat_background-3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1667" l="10000" r="90000">
                        <a14:backgroundMark x1="52500" y1="76167" x2="51125" y2="86250"/>
                        <a14:backgroundMark x1="62187" y1="85583" x2="63750" y2="8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4491038" cy="33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1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userlogos.org/files/backgrounds/macleod.mac/Map1280x8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038600" y="444136"/>
            <a:ext cx="4800600" cy="3017520"/>
          </a:xfrm>
          <a:prstGeom prst="wedgeRoundRectCallout">
            <a:avLst>
              <a:gd name="adj1" fmla="val -49596"/>
              <a:gd name="adj2" fmla="val 84180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Population distributions</a:t>
            </a:r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are descriptions of locations on the Earth’s surface where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individuals</a:t>
            </a:r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or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groups</a:t>
            </a:r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live.”</a:t>
            </a:r>
          </a:p>
        </p:txBody>
      </p:sp>
      <p:pic>
        <p:nvPicPr>
          <p:cNvPr id="2050" name="Picture 2" descr="http://www.99hdwallpaper.com/animal/images/lion-wallpaper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83" b="90000" l="10000" r="9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0" y="3428999"/>
            <a:ext cx="6617188" cy="41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8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On-screen Show (4:3)</PresentationFormat>
  <Paragraphs>61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Adobe Garamond Pro Bold</vt:lpstr>
      <vt:lpstr>Arial</vt:lpstr>
      <vt:lpstr>Berlin Sans FB Demi</vt:lpstr>
      <vt:lpstr>Britannic Bold</vt:lpstr>
      <vt:lpstr>Calibri</vt:lpstr>
      <vt:lpstr>1_Office Theme</vt:lpstr>
      <vt:lpstr>Unit 2: Population and Migration</vt:lpstr>
      <vt:lpstr>Overview</vt:lpstr>
      <vt:lpstr>Part 1: Population</vt:lpstr>
      <vt:lpstr>PowerPoint Presentation</vt:lpstr>
      <vt:lpstr>Section 1: Where Is Everyone?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Traits of Ecumene</vt:lpstr>
      <vt:lpstr>PowerPoint Presentation</vt:lpstr>
      <vt:lpstr>PowerPoint Presentation</vt:lpstr>
      <vt:lpstr>PowerPoint Presentation</vt:lpstr>
      <vt:lpstr>Continue your notes on the methods used to calculating population density, based on the PowerPoint titled: Unit 2 Population Part A and/or p. 38-39 of your text book. Keep the essential question in mind when taking your notes. </vt:lpstr>
      <vt:lpstr>Answer EQ#1 at the bottom of your Cornell Notes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2013-05-28T22:55:09Z</dcterms:created>
  <dcterms:modified xsi:type="dcterms:W3CDTF">2019-09-30T16:22:53Z</dcterms:modified>
</cp:coreProperties>
</file>